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44"/>
  </p:notesMasterIdLst>
  <p:sldIdLst>
    <p:sldId id="256" r:id="rId3"/>
    <p:sldId id="258" r:id="rId4"/>
    <p:sldId id="259" r:id="rId5"/>
    <p:sldId id="260" r:id="rId6"/>
    <p:sldId id="297" r:id="rId7"/>
    <p:sldId id="298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80" r:id="rId26"/>
    <p:sldId id="278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9144000" cy="5143500" type="screen16x9"/>
  <p:notesSz cx="6858000" cy="9144000"/>
  <p:embeddedFontLst>
    <p:embeddedFont>
      <p:font typeface="Amatic SC" pitchFamily="2" charset="-79"/>
      <p:regular r:id="rId45"/>
      <p:bold r:id="rId46"/>
    </p:embeddedFont>
    <p:embeddedFont>
      <p:font typeface="Barlow Semi Condensed" pitchFamily="2" charset="77"/>
      <p:regular r:id="rId47"/>
      <p:bold r:id="rId48"/>
      <p:italic r:id="rId49"/>
      <p:boldItalic r:id="rId50"/>
    </p:embeddedFont>
    <p:embeddedFont>
      <p:font typeface="Barlow Semi Condensed SemiBold" pitchFamily="2" charset="77"/>
      <p:regular r:id="rId51"/>
      <p:bold r:id="rId52"/>
      <p:italic r:id="rId53"/>
      <p:boldItalic r:id="rId54"/>
    </p:embeddedFont>
    <p:embeddedFont>
      <p:font typeface="BenchNine" panose="02000503000000000000" pitchFamily="2" charset="0"/>
      <p:regular r:id="rId55"/>
      <p:bold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Didact Gothic" pitchFamily="2" charset="0"/>
      <p:regular r:id="rId61"/>
    </p:embeddedFont>
    <p:embeddedFont>
      <p:font typeface="Elsie Swash Caps" panose="02000000000000000000" pitchFamily="2" charset="77"/>
      <p:regular r:id="rId62"/>
    </p:embeddedFont>
    <p:embeddedFont>
      <p:font typeface="Josefin Sans" pitchFamily="2" charset="77"/>
      <p:regular r:id="rId63"/>
      <p:bold r:id="rId64"/>
      <p:italic r:id="rId65"/>
      <p:boldItalic r:id="rId66"/>
    </p:embeddedFont>
    <p:embeddedFont>
      <p:font typeface="Josefin Sans Thin" pitchFamily="2" charset="77"/>
      <p:regular r:id="rId67"/>
      <p:bold r:id="rId68"/>
      <p:italic r:id="rId69"/>
      <p:boldItalic r:id="rId70"/>
    </p:embeddedFont>
    <p:embeddedFont>
      <p:font typeface="Josefin Slab" panose="02000000000000000000" pitchFamily="2" charset="77"/>
      <p:regular r:id="rId71"/>
      <p:bold r:id="rId72"/>
      <p:italic r:id="rId73"/>
      <p:boldItalic r:id="rId74"/>
    </p:embeddedFont>
    <p:embeddedFont>
      <p:font typeface="Proxima Nova" panose="02000506030000020004" pitchFamily="2" charset="0"/>
      <p:regular r:id="rId75"/>
      <p:bold r:id="rId76"/>
      <p:italic r:id="rId77"/>
      <p:boldItalic r:id="rId78"/>
    </p:embeddedFont>
    <p:embeddedFont>
      <p:font typeface="Proxima Nova Semibold" panose="02000506030000020004" pitchFamily="2" charset="0"/>
      <p:regular r:id="rId79"/>
      <p:bold r:id="rId80"/>
      <p:italic r:id="rId81"/>
      <p:boldItalic r:id="rId82"/>
    </p:embeddedFont>
    <p:embeddedFont>
      <p:font typeface="Roboto Light" panose="02000000000000000000" pitchFamily="2" charset="0"/>
      <p:regular r:id="rId83"/>
      <p:bold r:id="rId84"/>
      <p:italic r:id="rId85"/>
      <p:boldItalic r:id="rId86"/>
    </p:embeddedFont>
    <p:embeddedFont>
      <p:font typeface="Roboto Medium" panose="02000000000000000000" pitchFamily="2" charset="0"/>
      <p:regular r:id="rId87"/>
      <p:bold r:id="rId88"/>
      <p:italic r:id="rId89"/>
      <p:boldItalic r:id="rId9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28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87F4D94-32CF-4B7E-A39F-AB51CD16B6F9}">
  <a:tblStyle styleId="{E87F4D94-32CF-4B7E-A39F-AB51CD16B6F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5"/>
  </p:normalViewPr>
  <p:slideViewPr>
    <p:cSldViewPr snapToGrid="0">
      <p:cViewPr varScale="1">
        <p:scale>
          <a:sx n="148" d="100"/>
          <a:sy n="148" d="100"/>
        </p:scale>
        <p:origin x="600" y="176"/>
      </p:cViewPr>
      <p:guideLst>
        <p:guide pos="1286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840" y="1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font" Target="fonts/font24.fntdata"/><Relationship Id="rId84" Type="http://schemas.openxmlformats.org/officeDocument/2006/relationships/font" Target="fonts/font40.fntdata"/><Relationship Id="rId89" Type="http://schemas.openxmlformats.org/officeDocument/2006/relationships/font" Target="fonts/font45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74" Type="http://schemas.openxmlformats.org/officeDocument/2006/relationships/font" Target="fonts/font30.fntdata"/><Relationship Id="rId79" Type="http://schemas.openxmlformats.org/officeDocument/2006/relationships/font" Target="fonts/font35.fntdata"/><Relationship Id="rId5" Type="http://schemas.openxmlformats.org/officeDocument/2006/relationships/slide" Target="slides/slide3.xml"/><Relationship Id="rId90" Type="http://schemas.openxmlformats.org/officeDocument/2006/relationships/font" Target="fonts/font46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64" Type="http://schemas.openxmlformats.org/officeDocument/2006/relationships/font" Target="fonts/font20.fntdata"/><Relationship Id="rId69" Type="http://schemas.openxmlformats.org/officeDocument/2006/relationships/font" Target="fonts/font25.fntdata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72" Type="http://schemas.openxmlformats.org/officeDocument/2006/relationships/font" Target="fonts/font28.fntdata"/><Relationship Id="rId80" Type="http://schemas.openxmlformats.org/officeDocument/2006/relationships/font" Target="fonts/font36.fntdata"/><Relationship Id="rId85" Type="http://schemas.openxmlformats.org/officeDocument/2006/relationships/font" Target="fonts/font41.fntdata"/><Relationship Id="rId93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font" Target="fonts/font26.fntdata"/><Relationship Id="rId75" Type="http://schemas.openxmlformats.org/officeDocument/2006/relationships/font" Target="fonts/font31.fntdata"/><Relationship Id="rId83" Type="http://schemas.openxmlformats.org/officeDocument/2006/relationships/font" Target="fonts/font39.fntdata"/><Relationship Id="rId88" Type="http://schemas.openxmlformats.org/officeDocument/2006/relationships/font" Target="fonts/font44.fntdata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73" Type="http://schemas.openxmlformats.org/officeDocument/2006/relationships/font" Target="fonts/font29.fntdata"/><Relationship Id="rId78" Type="http://schemas.openxmlformats.org/officeDocument/2006/relationships/font" Target="fonts/font34.fntdata"/><Relationship Id="rId81" Type="http://schemas.openxmlformats.org/officeDocument/2006/relationships/font" Target="fonts/font37.fntdata"/><Relationship Id="rId86" Type="http://schemas.openxmlformats.org/officeDocument/2006/relationships/font" Target="fonts/font42.fntdata"/><Relationship Id="rId9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6" Type="http://schemas.openxmlformats.org/officeDocument/2006/relationships/font" Target="fonts/font32.fntdata"/><Relationship Id="rId7" Type="http://schemas.openxmlformats.org/officeDocument/2006/relationships/slide" Target="slides/slide5.xml"/><Relationship Id="rId71" Type="http://schemas.openxmlformats.org/officeDocument/2006/relationships/font" Target="fonts/font27.fntdata"/><Relationship Id="rId9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66" Type="http://schemas.openxmlformats.org/officeDocument/2006/relationships/font" Target="fonts/font22.fntdata"/><Relationship Id="rId87" Type="http://schemas.openxmlformats.org/officeDocument/2006/relationships/font" Target="fonts/font43.fntdata"/><Relationship Id="rId61" Type="http://schemas.openxmlformats.org/officeDocument/2006/relationships/font" Target="fonts/font17.fntdata"/><Relationship Id="rId82" Type="http://schemas.openxmlformats.org/officeDocument/2006/relationships/font" Target="fonts/font38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font" Target="fonts/font12.fntdata"/><Relationship Id="rId77" Type="http://schemas.openxmlformats.org/officeDocument/2006/relationships/font" Target="fonts/font33.fntdata"/></Relationships>
</file>

<file path=ppt/media/image1.tiff>
</file>

<file path=ppt/media/image2.jp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083118c0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083118c0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6cecdfb47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6cecdfb47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7083711ead_3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7083711ead_3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7083711ead_2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7083711ead_2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7083711ead_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7083711ead_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083711ead_2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083711ead_2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7083711ead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7083711ead_2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7083711ead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7083711ead_2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7083711ead_2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7083711ead_2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7083711ead_2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7083711ead_2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7083711ead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7083711ead_2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08288d42c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08288d42c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7083711ead_2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7083711ead_2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7083118c0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7083118c0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7083711ead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7083711ead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7083118e57_1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7083118e57_1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6f2c19bfb4_6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6f2c19bfb4_6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7083118e57_1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7083118e57_1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708813492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708813492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708813492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708813492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7088134922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7088134922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g7088134922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Google Shape;1307;g7088134922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083711ead_2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083711ead_2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3" name="Google Shape;7583;g7088134922_0_6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4" name="Google Shape;7584;g7088134922_0_6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0" name="Google Shape;8010;g7088134922_0_7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1" name="Google Shape;8011;g7088134922_0_7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3" name="Google Shape;8173;g7088134922_0_7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4" name="Google Shape;8174;g7088134922_0_7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5" name="Google Shape;8575;g7088134922_0_7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6" name="Google Shape;8576;g7088134922_0_7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6" name="Google Shape;8946;g7088134922_0_8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7" name="Google Shape;8947;g7088134922_0_8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3" name="Google Shape;9323;g7088134922_0_8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4" name="Google Shape;9324;g7088134922_0_8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4" name="Google Shape;9754;g7088134922_0_8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5" name="Google Shape;9755;g7088134922_0_8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" name="Google Shape;10547;g7088134922_0_9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8" name="Google Shape;10548;g7088134922_0_9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8" name="Google Shape;11288;g7088134922_0_10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9" name="Google Shape;11289;g7088134922_0_10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" name="Google Shape;11981;g7088134922_0_1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2" name="Google Shape;11982;g7088134922_0_1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083711ead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083711ead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3" name="Google Shape;12283;g7088134922_0_1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4" name="Google Shape;12284;g7088134922_0_1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7" name="Google Shape;12917;g7088134922_0_11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8" name="Google Shape;12918;g7088134922_0_11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083711ead_2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083711ead_2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3981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083711ead_2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083711ead_2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234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083711ead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083711ead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083711ead_2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083711ead_2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7083118e57_1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7083118e57_1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-22024"/>
            <a:ext cx="9144000" cy="5165524"/>
            <a:chOff x="0" y="-22024"/>
            <a:chExt cx="9144000" cy="5165524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0" y="-22024"/>
              <a:ext cx="2512922" cy="4373481"/>
              <a:chOff x="-1" y="-22025"/>
              <a:chExt cx="2967901" cy="5165325"/>
            </a:xfrm>
          </p:grpSpPr>
          <p:sp>
            <p:nvSpPr>
              <p:cNvPr id="11" name="Google Shape;11;p2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15;p2"/>
            <p:cNvGrpSpPr/>
            <p:nvPr/>
          </p:nvGrpSpPr>
          <p:grpSpPr>
            <a:xfrm rot="10800000">
              <a:off x="6631079" y="770019"/>
              <a:ext cx="2512922" cy="4373481"/>
              <a:chOff x="-1" y="-22025"/>
              <a:chExt cx="2967901" cy="5165325"/>
            </a:xfrm>
          </p:grpSpPr>
          <p:sp>
            <p:nvSpPr>
              <p:cNvPr id="16" name="Google Shape;16;p2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 flipH="1">
            <a:off x="1813500" y="2562948"/>
            <a:ext cx="55170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 flipH="1">
            <a:off x="1813475" y="3367575"/>
            <a:ext cx="5517000" cy="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E1EF12F5-669D-D54B-BEE2-AB4500478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 flipH="1">
            <a:off x="7593300" y="1"/>
            <a:ext cx="1550700" cy="2699988"/>
            <a:chOff x="-1" y="-7424"/>
            <a:chExt cx="1550700" cy="2699988"/>
          </a:xfrm>
        </p:grpSpPr>
        <p:sp>
          <p:nvSpPr>
            <p:cNvPr id="90" name="Google Shape;90;p11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1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1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11"/>
          <p:cNvSpPr txBox="1">
            <a:spLocks noGrp="1"/>
          </p:cNvSpPr>
          <p:nvPr>
            <p:ph type="title" hasCustomPrompt="1"/>
          </p:nvPr>
        </p:nvSpPr>
        <p:spPr>
          <a:xfrm>
            <a:off x="1225125" y="1869800"/>
            <a:ext cx="6693600" cy="13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>
            <a:spLocks noGrp="1"/>
          </p:cNvSpPr>
          <p:nvPr>
            <p:ph type="body" idx="1"/>
          </p:nvPr>
        </p:nvSpPr>
        <p:spPr>
          <a:xfrm>
            <a:off x="1891000" y="3490675"/>
            <a:ext cx="5362200" cy="3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title" idx="2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4AABDAA9-ACAF-3C4C-935F-FB18EBDFE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673E917F-A73F-E74D-B705-61352EB8C0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solidFill>
          <a:schemeClr val="dk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3"/>
          <p:cNvGrpSpPr/>
          <p:nvPr/>
        </p:nvGrpSpPr>
        <p:grpSpPr>
          <a:xfrm>
            <a:off x="-7550" y="-3275"/>
            <a:ext cx="9158950" cy="5146575"/>
            <a:chOff x="-7550" y="-3275"/>
            <a:chExt cx="9158950" cy="5146575"/>
          </a:xfrm>
        </p:grpSpPr>
        <p:sp>
          <p:nvSpPr>
            <p:cNvPr id="100" name="Google Shape;100;p13"/>
            <p:cNvSpPr/>
            <p:nvPr/>
          </p:nvSpPr>
          <p:spPr>
            <a:xfrm rot="10800000">
              <a:off x="25" y="-3225"/>
              <a:ext cx="9144000" cy="2815500"/>
            </a:xfrm>
            <a:prstGeom prst="rect">
              <a:avLst/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" name="Google Shape;101;p13"/>
            <p:cNvSpPr/>
            <p:nvPr/>
          </p:nvSpPr>
          <p:spPr>
            <a:xfrm rot="10800000">
              <a:off x="-7500" y="-3275"/>
              <a:ext cx="9151500" cy="1170300"/>
            </a:xfrm>
            <a:prstGeom prst="round1Rect">
              <a:avLst>
                <a:gd name="adj" fmla="val 0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10800000" flipH="1">
              <a:off x="-15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 rot="10800000" flipH="1">
              <a:off x="-755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 rot="10800000">
              <a:off x="78267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 rot="10800000">
              <a:off x="724550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5970903" y="3665471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"/>
          </p:nvPr>
        </p:nvSpPr>
        <p:spPr>
          <a:xfrm>
            <a:off x="5970903" y="399244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2"/>
          </p:nvPr>
        </p:nvSpPr>
        <p:spPr>
          <a:xfrm>
            <a:off x="719997" y="3665466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3"/>
          </p:nvPr>
        </p:nvSpPr>
        <p:spPr>
          <a:xfrm>
            <a:off x="719997" y="399241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4"/>
          </p:nvPr>
        </p:nvSpPr>
        <p:spPr>
          <a:xfrm>
            <a:off x="3345363" y="3665471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5"/>
          </p:nvPr>
        </p:nvSpPr>
        <p:spPr>
          <a:xfrm>
            <a:off x="3345363" y="3992447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6" hasCustomPrompt="1"/>
          </p:nvPr>
        </p:nvSpPr>
        <p:spPr>
          <a:xfrm>
            <a:off x="6851578" y="3144579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7" hasCustomPrompt="1"/>
          </p:nvPr>
        </p:nvSpPr>
        <p:spPr>
          <a:xfrm>
            <a:off x="1538251" y="3144571"/>
            <a:ext cx="8166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8" hasCustomPrompt="1"/>
          </p:nvPr>
        </p:nvSpPr>
        <p:spPr>
          <a:xfrm>
            <a:off x="4226038" y="3144579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9"/>
          </p:nvPr>
        </p:nvSpPr>
        <p:spPr>
          <a:xfrm>
            <a:off x="5970903" y="1238929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3"/>
          </p:nvPr>
        </p:nvSpPr>
        <p:spPr>
          <a:xfrm>
            <a:off x="5970903" y="1565907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14"/>
          </p:nvPr>
        </p:nvSpPr>
        <p:spPr>
          <a:xfrm>
            <a:off x="720144" y="1238929"/>
            <a:ext cx="24528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15"/>
          </p:nvPr>
        </p:nvSpPr>
        <p:spPr>
          <a:xfrm>
            <a:off x="720144" y="1565880"/>
            <a:ext cx="24528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16"/>
          </p:nvPr>
        </p:nvSpPr>
        <p:spPr>
          <a:xfrm>
            <a:off x="3345363" y="1238929"/>
            <a:ext cx="2453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7"/>
          </p:nvPr>
        </p:nvSpPr>
        <p:spPr>
          <a:xfrm>
            <a:off x="3345363" y="1565905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8" hasCustomPrompt="1"/>
          </p:nvPr>
        </p:nvSpPr>
        <p:spPr>
          <a:xfrm>
            <a:off x="6851578" y="712374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19" hasCustomPrompt="1"/>
          </p:nvPr>
        </p:nvSpPr>
        <p:spPr>
          <a:xfrm>
            <a:off x="1600672" y="712375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0" hasCustomPrompt="1"/>
          </p:nvPr>
        </p:nvSpPr>
        <p:spPr>
          <a:xfrm>
            <a:off x="4226038" y="712375"/>
            <a:ext cx="691500" cy="51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Josefin Sans Thin"/>
              <a:buNone/>
              <a:defRPr sz="2400">
                <a:solidFill>
                  <a:schemeClr val="dk1"/>
                </a:solidFill>
                <a:latin typeface="Josefin Sans Thin"/>
                <a:ea typeface="Josefin Sans Thin"/>
                <a:cs typeface="Josefin Sans Thin"/>
                <a:sym typeface="Josefin Sans Thin"/>
              </a:defRPr>
            </a:lvl9pPr>
          </a:lstStyle>
          <a:p>
            <a:r>
              <a:t>xx%</a:t>
            </a:r>
          </a:p>
        </p:txBody>
      </p:sp>
      <p:sp>
        <p:nvSpPr>
          <p:cNvPr id="27" name="Slide Number Placeholder 4">
            <a:extLst>
              <a:ext uri="{FF2B5EF4-FFF2-40B4-BE49-F238E27FC236}">
                <a16:creationId xmlns:a16="http://schemas.microsoft.com/office/drawing/2014/main" id="{447E9266-34CA-0B46-A365-0F8BDE553DD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">
  <p:cSld name="BLANK_1_1_2">
    <p:bg>
      <p:bgPr>
        <a:solidFill>
          <a:schemeClr val="dk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4"/>
          <p:cNvSpPr txBox="1">
            <a:spLocks noGrp="1"/>
          </p:cNvSpPr>
          <p:nvPr>
            <p:ph type="subTitle" idx="1"/>
          </p:nvPr>
        </p:nvSpPr>
        <p:spPr>
          <a:xfrm>
            <a:off x="720000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subTitle" idx="2"/>
          </p:nvPr>
        </p:nvSpPr>
        <p:spPr>
          <a:xfrm>
            <a:off x="720000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4"/>
          <p:cNvSpPr txBox="1">
            <a:spLocks noGrp="1"/>
          </p:cNvSpPr>
          <p:nvPr>
            <p:ph type="subTitle" idx="3"/>
          </p:nvPr>
        </p:nvSpPr>
        <p:spPr>
          <a:xfrm>
            <a:off x="720000" y="3473850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subTitle" idx="4"/>
          </p:nvPr>
        </p:nvSpPr>
        <p:spPr>
          <a:xfrm>
            <a:off x="720000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subTitle" idx="5"/>
          </p:nvPr>
        </p:nvSpPr>
        <p:spPr>
          <a:xfrm>
            <a:off x="5257227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6"/>
          </p:nvPr>
        </p:nvSpPr>
        <p:spPr>
          <a:xfrm>
            <a:off x="5257237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subTitle" idx="7"/>
          </p:nvPr>
        </p:nvSpPr>
        <p:spPr>
          <a:xfrm>
            <a:off x="5257227" y="3473851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Thin"/>
              <a:buNone/>
              <a:defRPr sz="16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subTitle" idx="8"/>
          </p:nvPr>
        </p:nvSpPr>
        <p:spPr>
          <a:xfrm>
            <a:off x="5257237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grpSp>
        <p:nvGrpSpPr>
          <p:cNvPr id="134" name="Google Shape;134;p14"/>
          <p:cNvGrpSpPr/>
          <p:nvPr/>
        </p:nvGrpSpPr>
        <p:grpSpPr>
          <a:xfrm>
            <a:off x="0" y="-7424"/>
            <a:ext cx="1550700" cy="2699988"/>
            <a:chOff x="-1" y="-7424"/>
            <a:chExt cx="1550700" cy="2699988"/>
          </a:xfrm>
        </p:grpSpPr>
        <p:sp>
          <p:nvSpPr>
            <p:cNvPr id="135" name="Google Shape;135;p14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6" name="Google Shape;136;p14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7" name="Google Shape;137;p14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0EA9F20B-4287-A344-B43D-C7688388A8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BLANK_1_1_1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5"/>
          <p:cNvGrpSpPr/>
          <p:nvPr/>
        </p:nvGrpSpPr>
        <p:grpSpPr>
          <a:xfrm flipH="1">
            <a:off x="7593300" y="-7424"/>
            <a:ext cx="1550700" cy="2699988"/>
            <a:chOff x="-1" y="-7424"/>
            <a:chExt cx="1550700" cy="2699988"/>
          </a:xfrm>
        </p:grpSpPr>
        <p:sp>
          <p:nvSpPr>
            <p:cNvPr id="141" name="Google Shape;141;p15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2" name="Google Shape;142;p15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3" name="Google Shape;143;p15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1098750" y="2384471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title" idx="2"/>
          </p:nvPr>
        </p:nvSpPr>
        <p:spPr>
          <a:xfrm>
            <a:off x="6511900" y="2345275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title" idx="3"/>
          </p:nvPr>
        </p:nvSpPr>
        <p:spPr>
          <a:xfrm>
            <a:off x="3805349" y="2345275"/>
            <a:ext cx="15393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subTitle" idx="1"/>
          </p:nvPr>
        </p:nvSpPr>
        <p:spPr>
          <a:xfrm>
            <a:off x="760575" y="3311071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ubTitle" idx="4"/>
          </p:nvPr>
        </p:nvSpPr>
        <p:spPr>
          <a:xfrm>
            <a:off x="6169425" y="3271875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subTitle" idx="5"/>
          </p:nvPr>
        </p:nvSpPr>
        <p:spPr>
          <a:xfrm>
            <a:off x="3465025" y="3271875"/>
            <a:ext cx="2213100" cy="9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BD879CC8-BB91-2546-BABC-ADA93D1E2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_1_1">
    <p:bg>
      <p:bgPr>
        <a:solidFill>
          <a:schemeClr val="dk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3731400" y="3256875"/>
            <a:ext cx="32586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subTitle" idx="1"/>
          </p:nvPr>
        </p:nvSpPr>
        <p:spPr>
          <a:xfrm>
            <a:off x="2154000" y="2002275"/>
            <a:ext cx="4836000" cy="12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55" name="Google Shape;155;p16"/>
          <p:cNvGrpSpPr/>
          <p:nvPr/>
        </p:nvGrpSpPr>
        <p:grpSpPr>
          <a:xfrm rot="10800000" flipH="1">
            <a:off x="-9072" y="2461644"/>
            <a:ext cx="1550700" cy="2699988"/>
            <a:chOff x="-1" y="-7424"/>
            <a:chExt cx="1550700" cy="2699988"/>
          </a:xfrm>
        </p:grpSpPr>
        <p:sp>
          <p:nvSpPr>
            <p:cNvPr id="156" name="Google Shape;156;p16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6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16"/>
          <p:cNvGrpSpPr/>
          <p:nvPr/>
        </p:nvGrpSpPr>
        <p:grpSpPr>
          <a:xfrm flipH="1">
            <a:off x="7611442" y="-9070"/>
            <a:ext cx="1550700" cy="2699988"/>
            <a:chOff x="-1" y="-7424"/>
            <a:chExt cx="1550700" cy="2699988"/>
          </a:xfrm>
        </p:grpSpPr>
        <p:sp>
          <p:nvSpPr>
            <p:cNvPr id="161" name="Google Shape;161;p16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03552495-634B-B444-9C87-B2944C9DA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APTION_ONLY_1">
    <p:bg>
      <p:bgPr>
        <a:solidFill>
          <a:schemeClr val="dk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7"/>
          <p:cNvGrpSpPr/>
          <p:nvPr/>
        </p:nvGrpSpPr>
        <p:grpSpPr>
          <a:xfrm flipH="1">
            <a:off x="7593300" y="1"/>
            <a:ext cx="1550700" cy="2699988"/>
            <a:chOff x="-1" y="-7424"/>
            <a:chExt cx="1550700" cy="2699988"/>
          </a:xfrm>
        </p:grpSpPr>
        <p:sp>
          <p:nvSpPr>
            <p:cNvPr id="167" name="Google Shape;167;p17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1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7A22E5B5-455D-E34F-9B91-EE04BDC433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1">
  <p:cSld name="CAPTION_ONLY_1_1">
    <p:bg>
      <p:bgPr>
        <a:solidFill>
          <a:schemeClr val="dk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18"/>
          <p:cNvGrpSpPr/>
          <p:nvPr/>
        </p:nvGrpSpPr>
        <p:grpSpPr>
          <a:xfrm>
            <a:off x="0" y="1"/>
            <a:ext cx="1550700" cy="2699988"/>
            <a:chOff x="-1" y="-7424"/>
            <a:chExt cx="1550700" cy="2699988"/>
          </a:xfrm>
        </p:grpSpPr>
        <p:sp>
          <p:nvSpPr>
            <p:cNvPr id="174" name="Google Shape;174;p18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8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8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8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1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5E624E4-157F-914F-B4B3-011612ABD3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BLANK_1_1_1_1_1">
    <p:bg>
      <p:bgPr>
        <a:solidFill>
          <a:schemeClr val="dk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1" name="Google Shape;181;p19"/>
          <p:cNvGrpSpPr/>
          <p:nvPr/>
        </p:nvGrpSpPr>
        <p:grpSpPr>
          <a:xfrm rot="10800000">
            <a:off x="7593300" y="2443501"/>
            <a:ext cx="1550700" cy="2699988"/>
            <a:chOff x="-1" y="-7424"/>
            <a:chExt cx="1550700" cy="2699988"/>
          </a:xfrm>
        </p:grpSpPr>
        <p:sp>
          <p:nvSpPr>
            <p:cNvPr id="182" name="Google Shape;182;p19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5460FE82-E663-F04D-AE31-0AAF87F212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3">
  <p:cSld name="BLANK_1_1_1_1_1_1">
    <p:bg>
      <p:bgPr>
        <a:solidFill>
          <a:schemeClr val="dk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0"/>
          <p:cNvGrpSpPr/>
          <p:nvPr/>
        </p:nvGrpSpPr>
        <p:grpSpPr>
          <a:xfrm flipH="1">
            <a:off x="6631075" y="-22024"/>
            <a:ext cx="2512922" cy="4373481"/>
            <a:chOff x="-1" y="-22025"/>
            <a:chExt cx="2967901" cy="5165325"/>
          </a:xfrm>
        </p:grpSpPr>
        <p:sp>
          <p:nvSpPr>
            <p:cNvPr id="188" name="Google Shape;188;p20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2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26392892-3B14-0E45-99F9-27A22B847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>
            <a:off x="-1" y="-22025"/>
            <a:ext cx="2967901" cy="5165325"/>
            <a:chOff x="-1" y="-22025"/>
            <a:chExt cx="2967901" cy="5165325"/>
          </a:xfrm>
        </p:grpSpPr>
        <p:sp>
          <p:nvSpPr>
            <p:cNvPr id="24" name="Google Shape;24;p3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4001600" y="730923"/>
            <a:ext cx="4415700" cy="28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5084300" y="3609950"/>
            <a:ext cx="33330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40997"/>
            <a:ext cx="2096100" cy="9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AEF3C7B2-02D5-2B4C-AD2B-CC4781F4B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">
  <p:cSld name="BLANK_1_1_1_1_1_1_2">
    <p:bg>
      <p:bgPr>
        <a:solidFill>
          <a:schemeClr val="dk1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>
            <a:spLocks noGrp="1"/>
          </p:cNvSpPr>
          <p:nvPr>
            <p:ph type="subTitle" idx="1"/>
          </p:nvPr>
        </p:nvSpPr>
        <p:spPr>
          <a:xfrm>
            <a:off x="720075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6" name="Google Shape;196;p2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subTitle" idx="3"/>
          </p:nvPr>
        </p:nvSpPr>
        <p:spPr>
          <a:xfrm>
            <a:off x="3430750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subTitle" idx="5"/>
          </p:nvPr>
        </p:nvSpPr>
        <p:spPr>
          <a:xfrm>
            <a:off x="6138063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grpSp>
        <p:nvGrpSpPr>
          <p:cNvPr id="201" name="Google Shape;201;p21"/>
          <p:cNvGrpSpPr/>
          <p:nvPr/>
        </p:nvGrpSpPr>
        <p:grpSpPr>
          <a:xfrm rot="10800000">
            <a:off x="7593300" y="2443501"/>
            <a:ext cx="1550700" cy="2699988"/>
            <a:chOff x="-1" y="-7424"/>
            <a:chExt cx="1550700" cy="2699988"/>
          </a:xfrm>
        </p:grpSpPr>
        <p:sp>
          <p:nvSpPr>
            <p:cNvPr id="202" name="Google Shape;202;p21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CE59ED08-4A40-8C40-9B70-DEF94E35C4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ine columns">
  <p:cSld name="BLANK_1_1_1_1_1_1_2_1">
    <p:bg>
      <p:bgPr>
        <a:solidFill>
          <a:schemeClr val="dk1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>
            <a:spLocks noGrp="1"/>
          </p:cNvSpPr>
          <p:nvPr>
            <p:ph type="subTitle" idx="1"/>
          </p:nvPr>
        </p:nvSpPr>
        <p:spPr>
          <a:xfrm>
            <a:off x="720075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3"/>
          </p:nvPr>
        </p:nvSpPr>
        <p:spPr>
          <a:xfrm>
            <a:off x="3430750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subTitle" idx="5"/>
          </p:nvPr>
        </p:nvSpPr>
        <p:spPr>
          <a:xfrm>
            <a:off x="6138063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grpSp>
        <p:nvGrpSpPr>
          <p:cNvPr id="214" name="Google Shape;214;p22"/>
          <p:cNvGrpSpPr/>
          <p:nvPr/>
        </p:nvGrpSpPr>
        <p:grpSpPr>
          <a:xfrm>
            <a:off x="0" y="1"/>
            <a:ext cx="1550700" cy="2699988"/>
            <a:chOff x="-1" y="-7424"/>
            <a:chExt cx="1550700" cy="2699988"/>
          </a:xfrm>
        </p:grpSpPr>
        <p:sp>
          <p:nvSpPr>
            <p:cNvPr id="215" name="Google Shape;215;p22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2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219;p22"/>
          <p:cNvSpPr txBox="1">
            <a:spLocks noGrp="1"/>
          </p:cNvSpPr>
          <p:nvPr>
            <p:ph type="subTitle" idx="7"/>
          </p:nvPr>
        </p:nvSpPr>
        <p:spPr>
          <a:xfrm>
            <a:off x="720075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0" name="Google Shape;220;p22"/>
          <p:cNvSpPr txBox="1">
            <a:spLocks noGrp="1"/>
          </p:cNvSpPr>
          <p:nvPr>
            <p:ph type="subTitle" idx="8"/>
          </p:nvPr>
        </p:nvSpPr>
        <p:spPr>
          <a:xfrm>
            <a:off x="3430750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1" name="Google Shape;221;p22"/>
          <p:cNvSpPr txBox="1">
            <a:spLocks noGrp="1"/>
          </p:cNvSpPr>
          <p:nvPr>
            <p:ph type="subTitle" idx="9"/>
          </p:nvPr>
        </p:nvSpPr>
        <p:spPr>
          <a:xfrm>
            <a:off x="6138063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3CA7635F-BB38-2F49-9F88-48E121B642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ine columns 1">
  <p:cSld name="BLANK_1_1_1_1_1_1_2_1_1">
    <p:bg>
      <p:bgPr>
        <a:solidFill>
          <a:schemeClr val="dk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D40A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4" name="Google Shape;224;p23"/>
          <p:cNvSpPr txBox="1">
            <a:spLocks noGrp="1"/>
          </p:cNvSpPr>
          <p:nvPr>
            <p:ph type="title" idx="2"/>
          </p:nvPr>
        </p:nvSpPr>
        <p:spPr>
          <a:xfrm>
            <a:off x="5654150" y="2280813"/>
            <a:ext cx="27699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 i="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5" name="Google Shape;225;p23"/>
          <p:cNvSpPr txBox="1">
            <a:spLocks noGrp="1"/>
          </p:cNvSpPr>
          <p:nvPr>
            <p:ph type="title" idx="3" hasCustomPrompt="1"/>
          </p:nvPr>
        </p:nvSpPr>
        <p:spPr>
          <a:xfrm>
            <a:off x="5654100" y="1608875"/>
            <a:ext cx="2769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4"/>
          </p:nvPr>
        </p:nvSpPr>
        <p:spPr>
          <a:xfrm>
            <a:off x="5654150" y="3845888"/>
            <a:ext cx="27699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7200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 i="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  <a:defRPr sz="1400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title" idx="5" hasCustomPrompt="1"/>
          </p:nvPr>
        </p:nvSpPr>
        <p:spPr>
          <a:xfrm>
            <a:off x="5654100" y="3173950"/>
            <a:ext cx="2769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1A55C34F-67F6-8849-8E47-F007B892B3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">
    <p:bg>
      <p:bgPr>
        <a:solidFill>
          <a:schemeClr val="dk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4"/>
          <p:cNvGrpSpPr/>
          <p:nvPr/>
        </p:nvGrpSpPr>
        <p:grpSpPr>
          <a:xfrm>
            <a:off x="0" y="-22024"/>
            <a:ext cx="9144000" cy="5165524"/>
            <a:chOff x="0" y="-22024"/>
            <a:chExt cx="9144000" cy="5165524"/>
          </a:xfrm>
        </p:grpSpPr>
        <p:grpSp>
          <p:nvGrpSpPr>
            <p:cNvPr id="230" name="Google Shape;230;p24"/>
            <p:cNvGrpSpPr/>
            <p:nvPr/>
          </p:nvGrpSpPr>
          <p:grpSpPr>
            <a:xfrm>
              <a:off x="0" y="-22024"/>
              <a:ext cx="2512922" cy="4373481"/>
              <a:chOff x="-1" y="-22025"/>
              <a:chExt cx="2967901" cy="5165325"/>
            </a:xfrm>
          </p:grpSpPr>
          <p:sp>
            <p:nvSpPr>
              <p:cNvPr id="231" name="Google Shape;231;p24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4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4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4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5" name="Google Shape;235;p24"/>
            <p:cNvGrpSpPr/>
            <p:nvPr/>
          </p:nvGrpSpPr>
          <p:grpSpPr>
            <a:xfrm rot="10800000">
              <a:off x="6631079" y="770019"/>
              <a:ext cx="2512922" cy="4373481"/>
              <a:chOff x="-1" y="-22025"/>
              <a:chExt cx="2967901" cy="5165325"/>
            </a:xfrm>
          </p:grpSpPr>
          <p:sp>
            <p:nvSpPr>
              <p:cNvPr id="236" name="Google Shape;236;p24"/>
              <p:cNvSpPr/>
              <p:nvPr/>
            </p:nvSpPr>
            <p:spPr>
              <a:xfrm rot="10800000" flipH="1">
                <a:off x="7400" y="-200"/>
                <a:ext cx="1317300" cy="51435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4"/>
              <p:cNvSpPr/>
              <p:nvPr/>
            </p:nvSpPr>
            <p:spPr>
              <a:xfrm rot="10800000" flipH="1">
                <a:off x="0" y="567"/>
                <a:ext cx="1905900" cy="4355400"/>
              </a:xfrm>
              <a:prstGeom prst="round1Rect">
                <a:avLst>
                  <a:gd name="adj" fmla="val 16667"/>
                </a:avLst>
              </a:prstGeom>
              <a:gradFill>
                <a:gsLst>
                  <a:gs pos="0">
                    <a:srgbClr val="0098C5">
                      <a:alpha val="31372"/>
                    </a:srgbClr>
                  </a:gs>
                  <a:gs pos="81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4"/>
              <p:cNvSpPr/>
              <p:nvPr/>
            </p:nvSpPr>
            <p:spPr>
              <a:xfrm rot="10800000" flipH="1">
                <a:off x="-1" y="-22025"/>
                <a:ext cx="1909500" cy="28344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4"/>
              <p:cNvSpPr/>
              <p:nvPr/>
            </p:nvSpPr>
            <p:spPr>
              <a:xfrm rot="10800000" flipH="1">
                <a:off x="0" y="-21825"/>
                <a:ext cx="2967900" cy="1180500"/>
              </a:xfrm>
              <a:prstGeom prst="round1Rect">
                <a:avLst>
                  <a:gd name="adj" fmla="val 19965"/>
                </a:avLst>
              </a:prstGeom>
              <a:gradFill>
                <a:gsLst>
                  <a:gs pos="0">
                    <a:srgbClr val="2B508D">
                      <a:alpha val="88235"/>
                    </a:srgbClr>
                  </a:gs>
                  <a:gs pos="100000">
                    <a:srgbClr val="3FE9DB">
                      <a:alpha val="76862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0" name="Google Shape;240;p24"/>
          <p:cNvSpPr txBox="1">
            <a:spLocks noGrp="1"/>
          </p:cNvSpPr>
          <p:nvPr>
            <p:ph type="ctrTitle"/>
          </p:nvPr>
        </p:nvSpPr>
        <p:spPr>
          <a:xfrm>
            <a:off x="1790100" y="885550"/>
            <a:ext cx="5563800" cy="91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24"/>
          <p:cNvSpPr txBox="1">
            <a:spLocks noGrp="1"/>
          </p:cNvSpPr>
          <p:nvPr>
            <p:ph type="subTitle" idx="1"/>
          </p:nvPr>
        </p:nvSpPr>
        <p:spPr>
          <a:xfrm>
            <a:off x="1790100" y="2238800"/>
            <a:ext cx="5563800" cy="13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7E9FEB00-2DDC-084B-B5B7-8F9E129CAA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1">
    <p:bg>
      <p:bgPr>
        <a:solidFill>
          <a:schemeClr val="dk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:a16="http://schemas.microsoft.com/office/drawing/2014/main" id="{4C6A863C-5319-C747-B9C2-FD55A25BE1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19900" y="1393725"/>
            <a:ext cx="7704300" cy="30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DB390"/>
              </a:buClr>
              <a:buSzPts val="1000"/>
              <a:buChar char="●"/>
              <a:defRPr sz="1200"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Josefin Slab SemiBold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Josefin Slab SemiBold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4" name="Google Shape;34;p4"/>
          <p:cNvGrpSpPr/>
          <p:nvPr/>
        </p:nvGrpSpPr>
        <p:grpSpPr>
          <a:xfrm rot="10800000" flipH="1">
            <a:off x="-9072" y="2461644"/>
            <a:ext cx="1550700" cy="2699988"/>
            <a:chOff x="-1" y="-7424"/>
            <a:chExt cx="1550700" cy="2699988"/>
          </a:xfrm>
        </p:grpSpPr>
        <p:sp>
          <p:nvSpPr>
            <p:cNvPr id="35" name="Google Shape;35;p4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4"/>
          <p:cNvGrpSpPr/>
          <p:nvPr/>
        </p:nvGrpSpPr>
        <p:grpSpPr>
          <a:xfrm flipH="1">
            <a:off x="7611442" y="-9070"/>
            <a:ext cx="1550700" cy="2699988"/>
            <a:chOff x="-1" y="-7424"/>
            <a:chExt cx="1550700" cy="2699988"/>
          </a:xfrm>
        </p:grpSpPr>
        <p:sp>
          <p:nvSpPr>
            <p:cNvPr id="40" name="Google Shape;40;p4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397F6D9F-5D4F-5B47-8792-E4627C77F2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5"/>
          <p:cNvGrpSpPr/>
          <p:nvPr/>
        </p:nvGrpSpPr>
        <p:grpSpPr>
          <a:xfrm rot="10800000" flipH="1">
            <a:off x="-1" y="-22025"/>
            <a:ext cx="2967901" cy="5165325"/>
            <a:chOff x="-1" y="-22025"/>
            <a:chExt cx="2967901" cy="5165325"/>
          </a:xfrm>
        </p:grpSpPr>
        <p:sp>
          <p:nvSpPr>
            <p:cNvPr id="46" name="Google Shape;46;p5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5"/>
          <p:cNvSpPr txBox="1">
            <a:spLocks noGrp="1"/>
          </p:cNvSpPr>
          <p:nvPr>
            <p:ph type="subTitle" idx="1"/>
          </p:nvPr>
        </p:nvSpPr>
        <p:spPr>
          <a:xfrm flipH="1">
            <a:off x="5341175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2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2"/>
          </p:nvPr>
        </p:nvSpPr>
        <p:spPr>
          <a:xfrm flipH="1">
            <a:off x="5341175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3"/>
          </p:nvPr>
        </p:nvSpPr>
        <p:spPr>
          <a:xfrm flipH="1">
            <a:off x="1134600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2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4"/>
          </p:nvPr>
        </p:nvSpPr>
        <p:spPr>
          <a:xfrm flipH="1">
            <a:off x="1134600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3300" y="509825"/>
            <a:ext cx="76974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50DD443F-4E60-754B-B2A9-3EE797A6B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7" name="Google Shape;57;p6"/>
          <p:cNvGrpSpPr/>
          <p:nvPr/>
        </p:nvGrpSpPr>
        <p:grpSpPr>
          <a:xfrm rot="10800000" flipH="1">
            <a:off x="0" y="2443501"/>
            <a:ext cx="1550700" cy="2699988"/>
            <a:chOff x="-1" y="-7424"/>
            <a:chExt cx="1550700" cy="2699988"/>
          </a:xfrm>
        </p:grpSpPr>
        <p:sp>
          <p:nvSpPr>
            <p:cNvPr id="58" name="Google Shape;58;p6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CA32F95E-CA0F-0F42-AF64-371B738E54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 rot="10800000">
            <a:off x="6176099" y="-22025"/>
            <a:ext cx="2967901" cy="5165325"/>
            <a:chOff x="-1" y="-22025"/>
            <a:chExt cx="2967901" cy="5165325"/>
          </a:xfrm>
        </p:grpSpPr>
        <p:sp>
          <p:nvSpPr>
            <p:cNvPr id="64" name="Google Shape;64;p7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7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7"/>
          <p:cNvSpPr txBox="1">
            <a:spLocks noGrp="1"/>
          </p:cNvSpPr>
          <p:nvPr>
            <p:ph type="subTitle" idx="1"/>
          </p:nvPr>
        </p:nvSpPr>
        <p:spPr>
          <a:xfrm>
            <a:off x="720000" y="1215634"/>
            <a:ext cx="4167300" cy="144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720000" y="2854434"/>
            <a:ext cx="5893800" cy="10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B568F7C6-712D-5E4E-A5F0-D8AD5655F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>
            <a:spLocks noGrp="1"/>
          </p:cNvSpPr>
          <p:nvPr>
            <p:ph type="title"/>
          </p:nvPr>
        </p:nvSpPr>
        <p:spPr>
          <a:xfrm>
            <a:off x="1602150" y="1650850"/>
            <a:ext cx="5939700" cy="21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" name="Slide Number Placeholder 4">
            <a:extLst>
              <a:ext uri="{FF2B5EF4-FFF2-40B4-BE49-F238E27FC236}">
                <a16:creationId xmlns:a16="http://schemas.microsoft.com/office/drawing/2014/main" id="{B975FB41-4D96-CF46-89AF-98A2487E1D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 flipH="1">
            <a:off x="6176099" y="-22025"/>
            <a:ext cx="2967901" cy="5165325"/>
            <a:chOff x="-1" y="-22025"/>
            <a:chExt cx="2967901" cy="5165325"/>
          </a:xfrm>
        </p:grpSpPr>
        <p:sp>
          <p:nvSpPr>
            <p:cNvPr id="74" name="Google Shape;74;p9"/>
            <p:cNvSpPr/>
            <p:nvPr/>
          </p:nvSpPr>
          <p:spPr>
            <a:xfrm rot="10800000" flipH="1">
              <a:off x="7400" y="-200"/>
              <a:ext cx="1317300" cy="51435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9"/>
            <p:cNvSpPr/>
            <p:nvPr/>
          </p:nvSpPr>
          <p:spPr>
            <a:xfrm rot="10800000" flipH="1">
              <a:off x="0" y="567"/>
              <a:ext cx="1905900" cy="43554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9"/>
            <p:cNvSpPr/>
            <p:nvPr/>
          </p:nvSpPr>
          <p:spPr>
            <a:xfrm rot="10800000" flipH="1">
              <a:off x="-1" y="-22025"/>
              <a:ext cx="1909500" cy="28344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 rot="10800000" flipH="1">
              <a:off x="0" y="-21825"/>
              <a:ext cx="2967900" cy="11805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 flipH="1">
            <a:off x="726699" y="730923"/>
            <a:ext cx="4415700" cy="28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"/>
          </p:nvPr>
        </p:nvSpPr>
        <p:spPr>
          <a:xfrm flipH="1">
            <a:off x="726699" y="3609950"/>
            <a:ext cx="33330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327899" y="1740997"/>
            <a:ext cx="2096100" cy="9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5B4F863D-11AE-6A49-B342-D36BDB0D14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10"/>
          <p:cNvGrpSpPr/>
          <p:nvPr/>
        </p:nvGrpSpPr>
        <p:grpSpPr>
          <a:xfrm rot="10800000" flipH="1">
            <a:off x="0" y="2443501"/>
            <a:ext cx="1550700" cy="2699988"/>
            <a:chOff x="-1" y="-7424"/>
            <a:chExt cx="1550700" cy="2699988"/>
          </a:xfrm>
        </p:grpSpPr>
        <p:sp>
          <p:nvSpPr>
            <p:cNvPr id="83" name="Google Shape;83;p10"/>
            <p:cNvSpPr/>
            <p:nvPr/>
          </p:nvSpPr>
          <p:spPr>
            <a:xfrm rot="10800000" flipH="1">
              <a:off x="3873" y="-235"/>
              <a:ext cx="689700" cy="26928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0"/>
            <p:cNvSpPr/>
            <p:nvPr/>
          </p:nvSpPr>
          <p:spPr>
            <a:xfrm rot="10800000" flipH="1">
              <a:off x="-1" y="370"/>
              <a:ext cx="997800" cy="2280000"/>
            </a:xfrm>
            <a:prstGeom prst="round1Rect">
              <a:avLst>
                <a:gd name="adj" fmla="val 16667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8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0"/>
            <p:cNvSpPr/>
            <p:nvPr/>
          </p:nvSpPr>
          <p:spPr>
            <a:xfrm rot="10800000" flipH="1">
              <a:off x="-1" y="-7424"/>
              <a:ext cx="997800" cy="11661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0"/>
            <p:cNvSpPr/>
            <p:nvPr/>
          </p:nvSpPr>
          <p:spPr>
            <a:xfrm rot="10800000" flipH="1">
              <a:off x="0" y="-7121"/>
              <a:ext cx="1550700" cy="616800"/>
            </a:xfrm>
            <a:prstGeom prst="round1Rect">
              <a:avLst>
                <a:gd name="adj" fmla="val 19965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6FC418AE-1DF3-4748-8E94-BB9B25A44E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"/>
              <a:buNone/>
              <a:defRPr sz="2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●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○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Didact Gothic"/>
              <a:buChar char="■"/>
              <a:defRPr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DFF3B5-3388-2F43-A26D-A2A5DCA75C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6">
                    <a:lumMod val="10000"/>
                  </a:schemeClr>
                </a:solidFill>
              </a:defRPr>
            </a:lvl1pPr>
          </a:lstStyle>
          <a:p>
            <a:fld id="{AA88CB0D-73F5-D546-9770-DE6B961DDEE4}" type="slidenum">
              <a:rPr lang="en-VN" smtClean="0"/>
              <a:pPr/>
              <a:t>‹#›</a:t>
            </a:fld>
            <a:endParaRPr lang="en-V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46" name="Google Shape;246;p2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n2nN9D_ot42kOWOB0scx8CxdXjkAjv1GDepjEoeNVP8/copy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top-view-glass-water-pills-with-copy-space_6823330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reepik.com/free-photo/top-view-medical-pills-tools-with-copy-space_6823402.htm/?utm_source=slidesgo_template&amp;utm_medium=referral-link&amp;utm_campaign=sg_resources&amp;utm_content=freepik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Barlow+Semi+Condensed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Relationship Id="rId4" Type="http://schemas.openxmlformats.org/officeDocument/2006/relationships/hyperlink" Target="https://fonts.google.com/specimen/Didact+Gothic?query=DIDAC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 txBox="1">
            <a:spLocks noGrp="1"/>
          </p:cNvSpPr>
          <p:nvPr>
            <p:ph type="ctrTitle"/>
          </p:nvPr>
        </p:nvSpPr>
        <p:spPr>
          <a:xfrm flipH="1">
            <a:off x="1432936" y="1705111"/>
            <a:ext cx="6278077" cy="17332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10000"/>
                  </a:schemeClr>
                </a:solidFill>
              </a:rPr>
              <a:t>THREADS &amp; INTERFACE</a:t>
            </a:r>
            <a:endParaRPr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253" name="Google Shape;253;p28"/>
          <p:cNvSpPr txBox="1">
            <a:spLocks noGrp="1"/>
          </p:cNvSpPr>
          <p:nvPr>
            <p:ph type="subTitle" idx="1"/>
          </p:nvPr>
        </p:nvSpPr>
        <p:spPr>
          <a:xfrm flipH="1">
            <a:off x="1813475" y="3367575"/>
            <a:ext cx="5517000" cy="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10000"/>
                  </a:schemeClr>
                </a:solidFill>
              </a:rPr>
              <a:t>Nguyen </a:t>
            </a:r>
            <a:r>
              <a:rPr lang="en" dirty="0" err="1">
                <a:solidFill>
                  <a:schemeClr val="accent6">
                    <a:lumMod val="10000"/>
                  </a:schemeClr>
                </a:solidFill>
              </a:rPr>
              <a:t>Trung</a:t>
            </a:r>
            <a:r>
              <a:rPr lang="en" dirty="0">
                <a:solidFill>
                  <a:schemeClr val="accent6">
                    <a:lumMod val="10000"/>
                  </a:schemeClr>
                </a:solidFill>
              </a:rPr>
              <a:t> Thanh - 20176874</a:t>
            </a:r>
            <a:endParaRPr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254" name="Google Shape;254;p28"/>
          <p:cNvSpPr/>
          <p:nvPr/>
        </p:nvSpPr>
        <p:spPr>
          <a:xfrm>
            <a:off x="10676168" y="-1773746"/>
            <a:ext cx="5462555" cy="1534150"/>
          </a:xfrm>
          <a:custGeom>
            <a:avLst/>
            <a:gdLst/>
            <a:ahLst/>
            <a:cxnLst/>
            <a:rect l="l" t="t" r="r" b="b"/>
            <a:pathLst>
              <a:path w="122575" h="34425" extrusionOk="0">
                <a:moveTo>
                  <a:pt x="0" y="0"/>
                </a:moveTo>
                <a:lnTo>
                  <a:pt x="0" y="34425"/>
                </a:lnTo>
                <a:lnTo>
                  <a:pt x="79175" y="34425"/>
                </a:lnTo>
                <a:cubicBezTo>
                  <a:pt x="86541" y="34425"/>
                  <a:pt x="93606" y="31264"/>
                  <a:pt x="98813" y="25644"/>
                </a:cubicBezTo>
                <a:lnTo>
                  <a:pt x="122574" y="0"/>
                </a:lnTo>
                <a:close/>
              </a:path>
            </a:pathLst>
          </a:cu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D579A3-72D9-F54E-96C2-4AF1E65F7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4661" y="491572"/>
            <a:ext cx="2294626" cy="128435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6"/>
          <p:cNvSpPr/>
          <p:nvPr/>
        </p:nvSpPr>
        <p:spPr>
          <a:xfrm>
            <a:off x="3612525" y="1530925"/>
            <a:ext cx="1918945" cy="3716139"/>
          </a:xfrm>
          <a:custGeom>
            <a:avLst/>
            <a:gdLst/>
            <a:ahLst/>
            <a:cxnLst/>
            <a:rect l="l" t="t" r="r" b="b"/>
            <a:pathLst>
              <a:path w="108201" h="209537" extrusionOk="0">
                <a:moveTo>
                  <a:pt x="51994" y="1"/>
                </a:moveTo>
                <a:cubicBezTo>
                  <a:pt x="43647" y="1"/>
                  <a:pt x="37589" y="5471"/>
                  <a:pt x="34800" y="12470"/>
                </a:cubicBezTo>
                <a:cubicBezTo>
                  <a:pt x="34245" y="13863"/>
                  <a:pt x="33823" y="15316"/>
                  <a:pt x="33532" y="16796"/>
                </a:cubicBezTo>
                <a:cubicBezTo>
                  <a:pt x="32403" y="20084"/>
                  <a:pt x="30452" y="24697"/>
                  <a:pt x="27440" y="28649"/>
                </a:cubicBezTo>
                <a:cubicBezTo>
                  <a:pt x="27036" y="29181"/>
                  <a:pt x="27043" y="29924"/>
                  <a:pt x="27451" y="30457"/>
                </a:cubicBezTo>
                <a:cubicBezTo>
                  <a:pt x="28096" y="31291"/>
                  <a:pt x="29108" y="32427"/>
                  <a:pt x="30123" y="32850"/>
                </a:cubicBezTo>
                <a:cubicBezTo>
                  <a:pt x="31799" y="33548"/>
                  <a:pt x="28934" y="35750"/>
                  <a:pt x="29319" y="36414"/>
                </a:cubicBezTo>
                <a:cubicBezTo>
                  <a:pt x="29705" y="37078"/>
                  <a:pt x="30784" y="37358"/>
                  <a:pt x="30784" y="37358"/>
                </a:cubicBezTo>
                <a:cubicBezTo>
                  <a:pt x="30784" y="37358"/>
                  <a:pt x="28934" y="38196"/>
                  <a:pt x="29459" y="39105"/>
                </a:cubicBezTo>
                <a:cubicBezTo>
                  <a:pt x="29984" y="40015"/>
                  <a:pt x="31116" y="39856"/>
                  <a:pt x="30784" y="41306"/>
                </a:cubicBezTo>
                <a:cubicBezTo>
                  <a:pt x="29571" y="46609"/>
                  <a:pt x="33834" y="47900"/>
                  <a:pt x="37832" y="47900"/>
                </a:cubicBezTo>
                <a:cubicBezTo>
                  <a:pt x="39681" y="47900"/>
                  <a:pt x="41473" y="47624"/>
                  <a:pt x="42640" y="47341"/>
                </a:cubicBezTo>
                <a:cubicBezTo>
                  <a:pt x="42662" y="47336"/>
                  <a:pt x="42684" y="47334"/>
                  <a:pt x="42705" y="47334"/>
                </a:cubicBezTo>
                <a:cubicBezTo>
                  <a:pt x="42864" y="47334"/>
                  <a:pt x="42999" y="47466"/>
                  <a:pt x="42999" y="47466"/>
                </a:cubicBezTo>
                <a:cubicBezTo>
                  <a:pt x="42999" y="51599"/>
                  <a:pt x="40538" y="55336"/>
                  <a:pt x="36736" y="56963"/>
                </a:cubicBezTo>
                <a:lnTo>
                  <a:pt x="15062" y="66253"/>
                </a:lnTo>
                <a:cubicBezTo>
                  <a:pt x="9823" y="68500"/>
                  <a:pt x="6354" y="73573"/>
                  <a:pt x="6157" y="79269"/>
                </a:cubicBezTo>
                <a:lnTo>
                  <a:pt x="4263" y="134697"/>
                </a:lnTo>
                <a:cubicBezTo>
                  <a:pt x="4247" y="135094"/>
                  <a:pt x="4195" y="135490"/>
                  <a:pt x="4093" y="135875"/>
                </a:cubicBezTo>
                <a:cubicBezTo>
                  <a:pt x="3330" y="138812"/>
                  <a:pt x="0" y="153832"/>
                  <a:pt x="4066" y="179014"/>
                </a:cubicBezTo>
                <a:cubicBezTo>
                  <a:pt x="4180" y="179709"/>
                  <a:pt x="4180" y="180422"/>
                  <a:pt x="4066" y="181113"/>
                </a:cubicBezTo>
                <a:lnTo>
                  <a:pt x="1967" y="193664"/>
                </a:lnTo>
                <a:cubicBezTo>
                  <a:pt x="1657" y="195514"/>
                  <a:pt x="2080" y="197408"/>
                  <a:pt x="3157" y="198945"/>
                </a:cubicBezTo>
                <a:cubicBezTo>
                  <a:pt x="5789" y="202715"/>
                  <a:pt x="10786" y="209537"/>
                  <a:pt x="12504" y="209537"/>
                </a:cubicBezTo>
                <a:cubicBezTo>
                  <a:pt x="12564" y="209537"/>
                  <a:pt x="12621" y="209528"/>
                  <a:pt x="12673" y="209511"/>
                </a:cubicBezTo>
                <a:cubicBezTo>
                  <a:pt x="14767" y="208812"/>
                  <a:pt x="8479" y="197072"/>
                  <a:pt x="9317" y="194415"/>
                </a:cubicBezTo>
                <a:cubicBezTo>
                  <a:pt x="9653" y="193354"/>
                  <a:pt x="10075" y="192516"/>
                  <a:pt x="10464" y="191894"/>
                </a:cubicBezTo>
                <a:cubicBezTo>
                  <a:pt x="10583" y="191703"/>
                  <a:pt x="10770" y="191617"/>
                  <a:pt x="10955" y="191617"/>
                </a:cubicBezTo>
                <a:cubicBezTo>
                  <a:pt x="11257" y="191617"/>
                  <a:pt x="11556" y="191844"/>
                  <a:pt x="11556" y="192211"/>
                </a:cubicBezTo>
                <a:lnTo>
                  <a:pt x="11556" y="197258"/>
                </a:lnTo>
                <a:cubicBezTo>
                  <a:pt x="11556" y="198832"/>
                  <a:pt x="12122" y="200375"/>
                  <a:pt x="13220" y="201497"/>
                </a:cubicBezTo>
                <a:cubicBezTo>
                  <a:pt x="13413" y="201693"/>
                  <a:pt x="13609" y="201859"/>
                  <a:pt x="13790" y="201964"/>
                </a:cubicBezTo>
                <a:cubicBezTo>
                  <a:pt x="13827" y="201985"/>
                  <a:pt x="13863" y="201996"/>
                  <a:pt x="13900" y="201996"/>
                </a:cubicBezTo>
                <a:cubicBezTo>
                  <a:pt x="14829" y="201996"/>
                  <a:pt x="15611" y="195237"/>
                  <a:pt x="15746" y="187707"/>
                </a:cubicBezTo>
                <a:cubicBezTo>
                  <a:pt x="15885" y="179882"/>
                  <a:pt x="11835" y="181558"/>
                  <a:pt x="14209" y="176247"/>
                </a:cubicBezTo>
                <a:cubicBezTo>
                  <a:pt x="16530" y="171057"/>
                  <a:pt x="20720" y="148128"/>
                  <a:pt x="18305" y="136257"/>
                </a:cubicBezTo>
                <a:cubicBezTo>
                  <a:pt x="18184" y="135671"/>
                  <a:pt x="18184" y="135068"/>
                  <a:pt x="18286" y="134479"/>
                </a:cubicBezTo>
                <a:lnTo>
                  <a:pt x="22876" y="107202"/>
                </a:lnTo>
                <a:cubicBezTo>
                  <a:pt x="22876" y="107202"/>
                  <a:pt x="29304" y="132082"/>
                  <a:pt x="27908" y="144241"/>
                </a:cubicBezTo>
                <a:cubicBezTo>
                  <a:pt x="26507" y="156400"/>
                  <a:pt x="18821" y="197771"/>
                  <a:pt x="20777" y="207974"/>
                </a:cubicBezTo>
                <a:lnTo>
                  <a:pt x="48590" y="207974"/>
                </a:lnTo>
                <a:lnTo>
                  <a:pt x="49865" y="198023"/>
                </a:lnTo>
                <a:cubicBezTo>
                  <a:pt x="51463" y="198458"/>
                  <a:pt x="52778" y="198620"/>
                  <a:pt x="53855" y="198620"/>
                </a:cubicBezTo>
                <a:cubicBezTo>
                  <a:pt x="53938" y="198620"/>
                  <a:pt x="54020" y="198619"/>
                  <a:pt x="54101" y="198617"/>
                </a:cubicBezTo>
                <a:cubicBezTo>
                  <a:pt x="54181" y="198619"/>
                  <a:pt x="54263" y="198620"/>
                  <a:pt x="54347" y="198620"/>
                </a:cubicBezTo>
                <a:cubicBezTo>
                  <a:pt x="55425" y="198620"/>
                  <a:pt x="56742" y="198458"/>
                  <a:pt x="58336" y="198023"/>
                </a:cubicBezTo>
                <a:lnTo>
                  <a:pt x="59612" y="207974"/>
                </a:lnTo>
                <a:lnTo>
                  <a:pt x="87424" y="207974"/>
                </a:lnTo>
                <a:cubicBezTo>
                  <a:pt x="89384" y="197771"/>
                  <a:pt x="81694" y="156400"/>
                  <a:pt x="80298" y="144241"/>
                </a:cubicBezTo>
                <a:cubicBezTo>
                  <a:pt x="78901" y="132082"/>
                  <a:pt x="85329" y="107202"/>
                  <a:pt x="85329" y="107202"/>
                </a:cubicBezTo>
                <a:lnTo>
                  <a:pt x="89920" y="134479"/>
                </a:lnTo>
                <a:cubicBezTo>
                  <a:pt x="90018" y="135068"/>
                  <a:pt x="90018" y="135671"/>
                  <a:pt x="89901" y="136257"/>
                </a:cubicBezTo>
                <a:cubicBezTo>
                  <a:pt x="87485" y="148128"/>
                  <a:pt x="91675" y="171057"/>
                  <a:pt x="93992" y="176247"/>
                </a:cubicBezTo>
                <a:cubicBezTo>
                  <a:pt x="96370" y="181558"/>
                  <a:pt x="92316" y="179882"/>
                  <a:pt x="92457" y="187707"/>
                </a:cubicBezTo>
                <a:cubicBezTo>
                  <a:pt x="92591" y="195237"/>
                  <a:pt x="93372" y="201996"/>
                  <a:pt x="94305" y="201996"/>
                </a:cubicBezTo>
                <a:cubicBezTo>
                  <a:pt x="94342" y="201996"/>
                  <a:pt x="94378" y="201985"/>
                  <a:pt x="94415" y="201964"/>
                </a:cubicBezTo>
                <a:cubicBezTo>
                  <a:pt x="94596" y="201859"/>
                  <a:pt x="94789" y="201693"/>
                  <a:pt x="94981" y="201497"/>
                </a:cubicBezTo>
                <a:cubicBezTo>
                  <a:pt x="96084" y="200375"/>
                  <a:pt x="96650" y="198832"/>
                  <a:pt x="96650" y="197258"/>
                </a:cubicBezTo>
                <a:lnTo>
                  <a:pt x="96650" y="192211"/>
                </a:lnTo>
                <a:cubicBezTo>
                  <a:pt x="96650" y="191844"/>
                  <a:pt x="96947" y="191617"/>
                  <a:pt x="97247" y="191617"/>
                </a:cubicBezTo>
                <a:cubicBezTo>
                  <a:pt x="97432" y="191617"/>
                  <a:pt x="97618" y="191703"/>
                  <a:pt x="97737" y="191894"/>
                </a:cubicBezTo>
                <a:cubicBezTo>
                  <a:pt x="98126" y="192516"/>
                  <a:pt x="98553" y="193354"/>
                  <a:pt x="98884" y="194415"/>
                </a:cubicBezTo>
                <a:cubicBezTo>
                  <a:pt x="99727" y="197072"/>
                  <a:pt x="93434" y="208812"/>
                  <a:pt x="95532" y="209511"/>
                </a:cubicBezTo>
                <a:cubicBezTo>
                  <a:pt x="95584" y="209528"/>
                  <a:pt x="95640" y="209537"/>
                  <a:pt x="95701" y="209537"/>
                </a:cubicBezTo>
                <a:cubicBezTo>
                  <a:pt x="97416" y="209537"/>
                  <a:pt x="102416" y="202715"/>
                  <a:pt x="105049" y="198945"/>
                </a:cubicBezTo>
                <a:cubicBezTo>
                  <a:pt x="106121" y="197408"/>
                  <a:pt x="106548" y="195514"/>
                  <a:pt x="106238" y="193664"/>
                </a:cubicBezTo>
                <a:lnTo>
                  <a:pt x="104139" y="181113"/>
                </a:lnTo>
                <a:cubicBezTo>
                  <a:pt x="104022" y="180422"/>
                  <a:pt x="104025" y="179709"/>
                  <a:pt x="104135" y="179014"/>
                </a:cubicBezTo>
                <a:cubicBezTo>
                  <a:pt x="108201" y="153832"/>
                  <a:pt x="104875" y="138812"/>
                  <a:pt x="104109" y="135875"/>
                </a:cubicBezTo>
                <a:cubicBezTo>
                  <a:pt x="104011" y="135490"/>
                  <a:pt x="103954" y="135094"/>
                  <a:pt x="103943" y="134697"/>
                </a:cubicBezTo>
                <a:lnTo>
                  <a:pt x="102048" y="79269"/>
                </a:lnTo>
                <a:cubicBezTo>
                  <a:pt x="101851" y="73573"/>
                  <a:pt x="98382" y="68500"/>
                  <a:pt x="93143" y="66253"/>
                </a:cubicBezTo>
                <a:lnTo>
                  <a:pt x="71393" y="56933"/>
                </a:lnTo>
                <a:cubicBezTo>
                  <a:pt x="67637" y="55325"/>
                  <a:pt x="65202" y="51630"/>
                  <a:pt x="65202" y="47545"/>
                </a:cubicBezTo>
                <a:lnTo>
                  <a:pt x="65202" y="46851"/>
                </a:lnTo>
                <a:cubicBezTo>
                  <a:pt x="65202" y="42733"/>
                  <a:pt x="66705" y="38705"/>
                  <a:pt x="69585" y="35757"/>
                </a:cubicBezTo>
                <a:cubicBezTo>
                  <a:pt x="78274" y="26859"/>
                  <a:pt x="76331" y="9869"/>
                  <a:pt x="65958" y="3094"/>
                </a:cubicBezTo>
                <a:cubicBezTo>
                  <a:pt x="61695" y="308"/>
                  <a:pt x="57306" y="115"/>
                  <a:pt x="52409" y="5"/>
                </a:cubicBezTo>
                <a:cubicBezTo>
                  <a:pt x="52270" y="2"/>
                  <a:pt x="52132" y="1"/>
                  <a:pt x="51994" y="1"/>
                </a:cubicBezTo>
                <a:close/>
              </a:path>
            </a:pathLst>
          </a:cu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SYMPTOMS OF THE DISEASE</a:t>
            </a:r>
            <a:endParaRPr sz="2400"/>
          </a:p>
        </p:txBody>
      </p:sp>
      <p:sp>
        <p:nvSpPr>
          <p:cNvPr id="376" name="Google Shape;376;p36"/>
          <p:cNvSpPr txBox="1">
            <a:spLocks noGrp="1"/>
          </p:cNvSpPr>
          <p:nvPr>
            <p:ph type="subTitle" idx="4294967295"/>
          </p:nvPr>
        </p:nvSpPr>
        <p:spPr>
          <a:xfrm>
            <a:off x="720000" y="1910209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377" name="Google Shape;377;p36"/>
          <p:cNvSpPr txBox="1">
            <a:spLocks noGrp="1"/>
          </p:cNvSpPr>
          <p:nvPr>
            <p:ph type="subTitle" idx="4294967295"/>
          </p:nvPr>
        </p:nvSpPr>
        <p:spPr>
          <a:xfrm>
            <a:off x="720000" y="3304200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378" name="Google Shape;378;p36"/>
          <p:cNvSpPr txBox="1">
            <a:spLocks noGrp="1"/>
          </p:cNvSpPr>
          <p:nvPr>
            <p:ph type="subTitle" idx="4294967295"/>
          </p:nvPr>
        </p:nvSpPr>
        <p:spPr>
          <a:xfrm>
            <a:off x="6210900" y="1910209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79" name="Google Shape;379;p36"/>
          <p:cNvSpPr txBox="1">
            <a:spLocks noGrp="1"/>
          </p:cNvSpPr>
          <p:nvPr>
            <p:ph type="subTitle" idx="4294967295"/>
          </p:nvPr>
        </p:nvSpPr>
        <p:spPr>
          <a:xfrm>
            <a:off x="6210900" y="3304200"/>
            <a:ext cx="2213100" cy="9609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grpSp>
        <p:nvGrpSpPr>
          <p:cNvPr id="380" name="Google Shape;380;p36"/>
          <p:cNvGrpSpPr/>
          <p:nvPr/>
        </p:nvGrpSpPr>
        <p:grpSpPr>
          <a:xfrm>
            <a:off x="4420950" y="2235413"/>
            <a:ext cx="302100" cy="310500"/>
            <a:chOff x="4420925" y="2616950"/>
            <a:chExt cx="302100" cy="310500"/>
          </a:xfrm>
        </p:grpSpPr>
        <p:sp>
          <p:nvSpPr>
            <p:cNvPr id="381" name="Google Shape;381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2" name="Google Shape;382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3" name="Google Shape;383;p36"/>
          <p:cNvGrpSpPr/>
          <p:nvPr/>
        </p:nvGrpSpPr>
        <p:grpSpPr>
          <a:xfrm>
            <a:off x="3666075" y="3629400"/>
            <a:ext cx="302100" cy="310500"/>
            <a:chOff x="4420925" y="2616950"/>
            <a:chExt cx="302100" cy="310500"/>
          </a:xfrm>
        </p:grpSpPr>
        <p:sp>
          <p:nvSpPr>
            <p:cNvPr id="384" name="Google Shape;384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5" name="Google Shape;385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6" name="Google Shape;386;p36"/>
          <p:cNvGrpSpPr/>
          <p:nvPr/>
        </p:nvGrpSpPr>
        <p:grpSpPr>
          <a:xfrm>
            <a:off x="4487550" y="3629400"/>
            <a:ext cx="302100" cy="310500"/>
            <a:chOff x="4420925" y="2616950"/>
            <a:chExt cx="302100" cy="310500"/>
          </a:xfrm>
        </p:grpSpPr>
        <p:sp>
          <p:nvSpPr>
            <p:cNvPr id="387" name="Google Shape;387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8" name="Google Shape;388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389" name="Google Shape;389;p36"/>
          <p:cNvGrpSpPr/>
          <p:nvPr/>
        </p:nvGrpSpPr>
        <p:grpSpPr>
          <a:xfrm>
            <a:off x="4789650" y="2827913"/>
            <a:ext cx="302100" cy="310500"/>
            <a:chOff x="4420925" y="2616950"/>
            <a:chExt cx="302100" cy="310500"/>
          </a:xfrm>
        </p:grpSpPr>
        <p:sp>
          <p:nvSpPr>
            <p:cNvPr id="390" name="Google Shape;390;p36"/>
            <p:cNvSpPr/>
            <p:nvPr/>
          </p:nvSpPr>
          <p:spPr>
            <a:xfrm rot="10800000" flipH="1">
              <a:off x="4420925" y="2616950"/>
              <a:ext cx="302100" cy="310500"/>
            </a:xfrm>
            <a:prstGeom prst="roundRect">
              <a:avLst>
                <a:gd name="adj" fmla="val 21379"/>
              </a:avLst>
            </a:prstGeom>
            <a:solidFill>
              <a:srgbClr val="F3F3F3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91" name="Google Shape;391;p36"/>
            <p:cNvSpPr/>
            <p:nvPr/>
          </p:nvSpPr>
          <p:spPr>
            <a:xfrm rot="10800000" flipH="1">
              <a:off x="4518550" y="2717325"/>
              <a:ext cx="106800" cy="109800"/>
            </a:xfrm>
            <a:prstGeom prst="roundRect">
              <a:avLst>
                <a:gd name="adj" fmla="val 213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cxnSp>
        <p:nvCxnSpPr>
          <p:cNvPr id="392" name="Google Shape;392;p36"/>
          <p:cNvCxnSpPr>
            <a:stCxn id="376" idx="3"/>
            <a:endCxn id="382" idx="1"/>
          </p:cNvCxnSpPr>
          <p:nvPr/>
        </p:nvCxnSpPr>
        <p:spPr>
          <a:xfrm>
            <a:off x="2933100" y="2390659"/>
            <a:ext cx="1585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" name="Google Shape;393;p36"/>
          <p:cNvCxnSpPr>
            <a:stCxn id="377" idx="3"/>
            <a:endCxn id="385" idx="1"/>
          </p:cNvCxnSpPr>
          <p:nvPr/>
        </p:nvCxnSpPr>
        <p:spPr>
          <a:xfrm>
            <a:off x="2933100" y="3784650"/>
            <a:ext cx="830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4" name="Google Shape;394;p36"/>
          <p:cNvCxnSpPr>
            <a:stCxn id="388" idx="3"/>
            <a:endCxn id="379" idx="1"/>
          </p:cNvCxnSpPr>
          <p:nvPr/>
        </p:nvCxnSpPr>
        <p:spPr>
          <a:xfrm>
            <a:off x="4691975" y="3784675"/>
            <a:ext cx="1518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5" name="Google Shape;395;p36"/>
          <p:cNvCxnSpPr>
            <a:stCxn id="391" idx="3"/>
            <a:endCxn id="378" idx="1"/>
          </p:cNvCxnSpPr>
          <p:nvPr/>
        </p:nvCxnSpPr>
        <p:spPr>
          <a:xfrm rot="10800000" flipH="1">
            <a:off x="4994075" y="2390688"/>
            <a:ext cx="1216800" cy="5925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34AA84-583D-0B46-A0EF-2396111BBA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9</a:t>
            </a:fld>
            <a:endParaRPr lang="en-V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7"/>
          <p:cNvSpPr txBox="1">
            <a:spLocks noGrp="1"/>
          </p:cNvSpPr>
          <p:nvPr>
            <p:ph type="title"/>
          </p:nvPr>
        </p:nvSpPr>
        <p:spPr>
          <a:xfrm>
            <a:off x="1602150" y="1717456"/>
            <a:ext cx="5939700" cy="21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1ADD08-DE3D-154C-B57B-F364051107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10</a:t>
            </a:fld>
            <a:endParaRPr lang="en-V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FACTORS</a:t>
            </a:r>
            <a:endParaRPr/>
          </a:p>
        </p:txBody>
      </p:sp>
      <p:sp>
        <p:nvSpPr>
          <p:cNvPr id="406" name="Google Shape;406;p38"/>
          <p:cNvSpPr txBox="1">
            <a:spLocks noGrp="1"/>
          </p:cNvSpPr>
          <p:nvPr>
            <p:ph type="subTitle" idx="1"/>
          </p:nvPr>
        </p:nvSpPr>
        <p:spPr>
          <a:xfrm>
            <a:off x="720075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Neptune is the farthest planet from the Sun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7" name="Google Shape;407;p38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Venus has a beautiful name, but it’s terribly hot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8" name="Google Shape;408;p38"/>
          <p:cNvSpPr txBox="1">
            <a:spLocks noGrp="1"/>
          </p:cNvSpPr>
          <p:nvPr>
            <p:ph type="subTitle" idx="3"/>
          </p:nvPr>
        </p:nvSpPr>
        <p:spPr>
          <a:xfrm>
            <a:off x="3430750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Mercury is the smallest planet in the Solar System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9" name="Google Shape;409;p38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Saturn is composed of hydrogen and helium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0" name="Google Shape;410;p38"/>
          <p:cNvSpPr txBox="1">
            <a:spLocks noGrp="1"/>
          </p:cNvSpPr>
          <p:nvPr>
            <p:ph type="subTitle" idx="5"/>
          </p:nvPr>
        </p:nvSpPr>
        <p:spPr>
          <a:xfrm>
            <a:off x="6138063" y="20666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Jupiter is a gas giant and the biggest planet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1" name="Google Shape;411;p38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Despite being red, Mars is actually a cold place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2" name="Google Shape;412;p38"/>
          <p:cNvSpPr/>
          <p:nvPr/>
        </p:nvSpPr>
        <p:spPr>
          <a:xfrm rot="10800000" flipH="1">
            <a:off x="1513425" y="1354025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3" name="Google Shape;413;p38"/>
          <p:cNvSpPr/>
          <p:nvPr/>
        </p:nvSpPr>
        <p:spPr>
          <a:xfrm rot="10800000" flipH="1">
            <a:off x="4224100" y="1354025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4" name="Google Shape;414;p38"/>
          <p:cNvSpPr/>
          <p:nvPr/>
        </p:nvSpPr>
        <p:spPr>
          <a:xfrm rot="10800000" flipH="1">
            <a:off x="6934775" y="1354025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5" name="Google Shape;415;p38"/>
          <p:cNvSpPr/>
          <p:nvPr/>
        </p:nvSpPr>
        <p:spPr>
          <a:xfrm rot="10800000" flipH="1">
            <a:off x="1513425" y="3159800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6" name="Google Shape;416;p38"/>
          <p:cNvSpPr/>
          <p:nvPr/>
        </p:nvSpPr>
        <p:spPr>
          <a:xfrm rot="10800000" flipH="1">
            <a:off x="4224100" y="3159800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17" name="Google Shape;417;p38"/>
          <p:cNvSpPr/>
          <p:nvPr/>
        </p:nvSpPr>
        <p:spPr>
          <a:xfrm rot="10800000" flipH="1">
            <a:off x="6934775" y="3159800"/>
            <a:ext cx="696000" cy="7152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418" name="Google Shape;418;p38"/>
          <p:cNvGrpSpPr/>
          <p:nvPr/>
        </p:nvGrpSpPr>
        <p:grpSpPr>
          <a:xfrm>
            <a:off x="4395312" y="1554245"/>
            <a:ext cx="353600" cy="314752"/>
            <a:chOff x="3052237" y="2003570"/>
            <a:chExt cx="353600" cy="314752"/>
          </a:xfrm>
        </p:grpSpPr>
        <p:sp>
          <p:nvSpPr>
            <p:cNvPr id="419" name="Google Shape;419;p38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38"/>
          <p:cNvSpPr/>
          <p:nvPr/>
        </p:nvSpPr>
        <p:spPr>
          <a:xfrm>
            <a:off x="1676236" y="1527964"/>
            <a:ext cx="370368" cy="367328"/>
          </a:xfrm>
          <a:custGeom>
            <a:avLst/>
            <a:gdLst/>
            <a:ahLst/>
            <a:cxnLst/>
            <a:rect l="l" t="t" r="r" b="b"/>
            <a:pathLst>
              <a:path w="11574" h="11479" extrusionOk="0">
                <a:moveTo>
                  <a:pt x="4632" y="1287"/>
                </a:moveTo>
                <a:cubicBezTo>
                  <a:pt x="4691" y="1358"/>
                  <a:pt x="4727" y="1465"/>
                  <a:pt x="4727" y="1548"/>
                </a:cubicBezTo>
                <a:cubicBezTo>
                  <a:pt x="4727" y="1810"/>
                  <a:pt x="4513" y="2013"/>
                  <a:pt x="4263" y="2013"/>
                </a:cubicBezTo>
                <a:cubicBezTo>
                  <a:pt x="4072" y="2013"/>
                  <a:pt x="3906" y="1894"/>
                  <a:pt x="3834" y="1715"/>
                </a:cubicBezTo>
                <a:cubicBezTo>
                  <a:pt x="4048" y="1537"/>
                  <a:pt x="4334" y="1394"/>
                  <a:pt x="4632" y="1287"/>
                </a:cubicBezTo>
                <a:close/>
                <a:moveTo>
                  <a:pt x="6954" y="1287"/>
                </a:moveTo>
                <a:cubicBezTo>
                  <a:pt x="7263" y="1394"/>
                  <a:pt x="7537" y="1537"/>
                  <a:pt x="7763" y="1739"/>
                </a:cubicBezTo>
                <a:cubicBezTo>
                  <a:pt x="7680" y="1918"/>
                  <a:pt x="7513" y="2037"/>
                  <a:pt x="7323" y="2037"/>
                </a:cubicBezTo>
                <a:cubicBezTo>
                  <a:pt x="7073" y="2037"/>
                  <a:pt x="6870" y="1822"/>
                  <a:pt x="6870" y="1572"/>
                </a:cubicBezTo>
                <a:cubicBezTo>
                  <a:pt x="6870" y="1453"/>
                  <a:pt x="6894" y="1358"/>
                  <a:pt x="6954" y="1287"/>
                </a:cubicBezTo>
                <a:close/>
                <a:moveTo>
                  <a:pt x="2477" y="5049"/>
                </a:moveTo>
                <a:cubicBezTo>
                  <a:pt x="2620" y="5049"/>
                  <a:pt x="2751" y="5168"/>
                  <a:pt x="2751" y="5335"/>
                </a:cubicBezTo>
                <a:cubicBezTo>
                  <a:pt x="2751" y="5501"/>
                  <a:pt x="2632" y="5620"/>
                  <a:pt x="2477" y="5620"/>
                </a:cubicBezTo>
                <a:cubicBezTo>
                  <a:pt x="2310" y="5620"/>
                  <a:pt x="2191" y="5489"/>
                  <a:pt x="2191" y="5335"/>
                </a:cubicBezTo>
                <a:cubicBezTo>
                  <a:pt x="2191" y="5192"/>
                  <a:pt x="2310" y="5049"/>
                  <a:pt x="2477" y="5049"/>
                </a:cubicBezTo>
                <a:close/>
                <a:moveTo>
                  <a:pt x="9132" y="5049"/>
                </a:moveTo>
                <a:cubicBezTo>
                  <a:pt x="9275" y="5049"/>
                  <a:pt x="9406" y="5168"/>
                  <a:pt x="9406" y="5335"/>
                </a:cubicBezTo>
                <a:cubicBezTo>
                  <a:pt x="9406" y="5489"/>
                  <a:pt x="9287" y="5620"/>
                  <a:pt x="9132" y="5620"/>
                </a:cubicBezTo>
                <a:cubicBezTo>
                  <a:pt x="8978" y="5620"/>
                  <a:pt x="8847" y="5501"/>
                  <a:pt x="8847" y="5335"/>
                </a:cubicBezTo>
                <a:cubicBezTo>
                  <a:pt x="8847" y="5192"/>
                  <a:pt x="8966" y="5049"/>
                  <a:pt x="9132" y="5049"/>
                </a:cubicBezTo>
                <a:close/>
                <a:moveTo>
                  <a:pt x="3453" y="9549"/>
                </a:moveTo>
                <a:cubicBezTo>
                  <a:pt x="3667" y="9549"/>
                  <a:pt x="3834" y="9716"/>
                  <a:pt x="3834" y="9919"/>
                </a:cubicBezTo>
                <a:cubicBezTo>
                  <a:pt x="3834" y="10073"/>
                  <a:pt x="3739" y="10204"/>
                  <a:pt x="3596" y="10264"/>
                </a:cubicBezTo>
                <a:cubicBezTo>
                  <a:pt x="3429" y="10109"/>
                  <a:pt x="3263" y="9930"/>
                  <a:pt x="3132" y="9740"/>
                </a:cubicBezTo>
                <a:cubicBezTo>
                  <a:pt x="3191" y="9621"/>
                  <a:pt x="3322" y="9549"/>
                  <a:pt x="3453" y="9549"/>
                </a:cubicBezTo>
                <a:close/>
                <a:moveTo>
                  <a:pt x="8132" y="9549"/>
                </a:moveTo>
                <a:cubicBezTo>
                  <a:pt x="8263" y="9549"/>
                  <a:pt x="8394" y="9621"/>
                  <a:pt x="8454" y="9740"/>
                </a:cubicBezTo>
                <a:cubicBezTo>
                  <a:pt x="8323" y="9930"/>
                  <a:pt x="8156" y="10109"/>
                  <a:pt x="8001" y="10264"/>
                </a:cubicBezTo>
                <a:cubicBezTo>
                  <a:pt x="7858" y="10204"/>
                  <a:pt x="7763" y="10073"/>
                  <a:pt x="7763" y="9919"/>
                </a:cubicBezTo>
                <a:cubicBezTo>
                  <a:pt x="7763" y="9716"/>
                  <a:pt x="7918" y="9549"/>
                  <a:pt x="8132" y="9549"/>
                </a:cubicBezTo>
                <a:close/>
                <a:moveTo>
                  <a:pt x="5775" y="1072"/>
                </a:moveTo>
                <a:cubicBezTo>
                  <a:pt x="6061" y="1072"/>
                  <a:pt x="6346" y="1108"/>
                  <a:pt x="6596" y="1167"/>
                </a:cubicBezTo>
                <a:cubicBezTo>
                  <a:pt x="6537" y="1287"/>
                  <a:pt x="6501" y="1406"/>
                  <a:pt x="6501" y="1537"/>
                </a:cubicBezTo>
                <a:cubicBezTo>
                  <a:pt x="6501" y="1989"/>
                  <a:pt x="6858" y="2346"/>
                  <a:pt x="7311" y="2346"/>
                </a:cubicBezTo>
                <a:cubicBezTo>
                  <a:pt x="7597" y="2346"/>
                  <a:pt x="7847" y="2191"/>
                  <a:pt x="7989" y="1965"/>
                </a:cubicBezTo>
                <a:cubicBezTo>
                  <a:pt x="8204" y="2227"/>
                  <a:pt x="8323" y="2501"/>
                  <a:pt x="8323" y="2799"/>
                </a:cubicBezTo>
                <a:cubicBezTo>
                  <a:pt x="8323" y="3001"/>
                  <a:pt x="8228" y="3144"/>
                  <a:pt x="8037" y="3275"/>
                </a:cubicBezTo>
                <a:cubicBezTo>
                  <a:pt x="7966" y="3322"/>
                  <a:pt x="7930" y="3430"/>
                  <a:pt x="7989" y="3513"/>
                </a:cubicBezTo>
                <a:cubicBezTo>
                  <a:pt x="8019" y="3565"/>
                  <a:pt x="8072" y="3594"/>
                  <a:pt x="8127" y="3594"/>
                </a:cubicBezTo>
                <a:cubicBezTo>
                  <a:pt x="8161" y="3594"/>
                  <a:pt x="8196" y="3583"/>
                  <a:pt x="8228" y="3561"/>
                </a:cubicBezTo>
                <a:cubicBezTo>
                  <a:pt x="8370" y="3477"/>
                  <a:pt x="8466" y="3370"/>
                  <a:pt x="8549" y="3251"/>
                </a:cubicBezTo>
                <a:cubicBezTo>
                  <a:pt x="8740" y="3263"/>
                  <a:pt x="8906" y="3382"/>
                  <a:pt x="8990" y="3549"/>
                </a:cubicBezTo>
                <a:cubicBezTo>
                  <a:pt x="9180" y="3930"/>
                  <a:pt x="9335" y="4346"/>
                  <a:pt x="9442" y="4787"/>
                </a:cubicBezTo>
                <a:cubicBezTo>
                  <a:pt x="9347" y="4739"/>
                  <a:pt x="9240" y="4704"/>
                  <a:pt x="9144" y="4704"/>
                </a:cubicBezTo>
                <a:cubicBezTo>
                  <a:pt x="8799" y="4704"/>
                  <a:pt x="8513" y="4989"/>
                  <a:pt x="8513" y="5335"/>
                </a:cubicBezTo>
                <a:cubicBezTo>
                  <a:pt x="8513" y="5680"/>
                  <a:pt x="8799" y="5954"/>
                  <a:pt x="9144" y="5954"/>
                </a:cubicBezTo>
                <a:cubicBezTo>
                  <a:pt x="9323" y="5954"/>
                  <a:pt x="9466" y="5882"/>
                  <a:pt x="9585" y="5763"/>
                </a:cubicBezTo>
                <a:cubicBezTo>
                  <a:pt x="9597" y="5918"/>
                  <a:pt x="9597" y="6073"/>
                  <a:pt x="9597" y="6240"/>
                </a:cubicBezTo>
                <a:cubicBezTo>
                  <a:pt x="9585" y="7466"/>
                  <a:pt x="9228" y="8597"/>
                  <a:pt x="8668" y="9454"/>
                </a:cubicBezTo>
                <a:cubicBezTo>
                  <a:pt x="8537" y="9311"/>
                  <a:pt x="8335" y="9204"/>
                  <a:pt x="8132" y="9204"/>
                </a:cubicBezTo>
                <a:cubicBezTo>
                  <a:pt x="7739" y="9204"/>
                  <a:pt x="7418" y="9514"/>
                  <a:pt x="7418" y="9919"/>
                </a:cubicBezTo>
                <a:cubicBezTo>
                  <a:pt x="7418" y="10157"/>
                  <a:pt x="7537" y="10359"/>
                  <a:pt x="7716" y="10502"/>
                </a:cubicBezTo>
                <a:cubicBezTo>
                  <a:pt x="7144" y="10942"/>
                  <a:pt x="6489" y="11192"/>
                  <a:pt x="5775" y="11192"/>
                </a:cubicBezTo>
                <a:cubicBezTo>
                  <a:pt x="5084" y="11192"/>
                  <a:pt x="4406" y="10942"/>
                  <a:pt x="3846" y="10502"/>
                </a:cubicBezTo>
                <a:cubicBezTo>
                  <a:pt x="4025" y="10359"/>
                  <a:pt x="4144" y="10157"/>
                  <a:pt x="4144" y="9919"/>
                </a:cubicBezTo>
                <a:cubicBezTo>
                  <a:pt x="4144" y="9526"/>
                  <a:pt x="3822" y="9204"/>
                  <a:pt x="3429" y="9204"/>
                </a:cubicBezTo>
                <a:cubicBezTo>
                  <a:pt x="3215" y="9204"/>
                  <a:pt x="3025" y="9288"/>
                  <a:pt x="2894" y="9454"/>
                </a:cubicBezTo>
                <a:cubicBezTo>
                  <a:pt x="2322" y="8597"/>
                  <a:pt x="1977" y="7466"/>
                  <a:pt x="1977" y="6228"/>
                </a:cubicBezTo>
                <a:cubicBezTo>
                  <a:pt x="1977" y="6061"/>
                  <a:pt x="1977" y="5918"/>
                  <a:pt x="2001" y="5751"/>
                </a:cubicBezTo>
                <a:cubicBezTo>
                  <a:pt x="2120" y="5870"/>
                  <a:pt x="2263" y="5942"/>
                  <a:pt x="2441" y="5942"/>
                </a:cubicBezTo>
                <a:cubicBezTo>
                  <a:pt x="2786" y="5942"/>
                  <a:pt x="3072" y="5656"/>
                  <a:pt x="3072" y="5323"/>
                </a:cubicBezTo>
                <a:cubicBezTo>
                  <a:pt x="3072" y="4977"/>
                  <a:pt x="2786" y="4692"/>
                  <a:pt x="2441" y="4692"/>
                </a:cubicBezTo>
                <a:cubicBezTo>
                  <a:pt x="2334" y="4692"/>
                  <a:pt x="2239" y="4727"/>
                  <a:pt x="2143" y="4763"/>
                </a:cubicBezTo>
                <a:cubicBezTo>
                  <a:pt x="2251" y="4335"/>
                  <a:pt x="2394" y="3918"/>
                  <a:pt x="2596" y="3537"/>
                </a:cubicBezTo>
                <a:cubicBezTo>
                  <a:pt x="2679" y="3370"/>
                  <a:pt x="2846" y="3251"/>
                  <a:pt x="3025" y="3239"/>
                </a:cubicBezTo>
                <a:cubicBezTo>
                  <a:pt x="3156" y="3453"/>
                  <a:pt x="3429" y="3632"/>
                  <a:pt x="3810" y="3751"/>
                </a:cubicBezTo>
                <a:cubicBezTo>
                  <a:pt x="4227" y="3870"/>
                  <a:pt x="4810" y="3954"/>
                  <a:pt x="5596" y="3954"/>
                </a:cubicBezTo>
                <a:lnTo>
                  <a:pt x="5596" y="10621"/>
                </a:lnTo>
                <a:cubicBezTo>
                  <a:pt x="5596" y="10704"/>
                  <a:pt x="5668" y="10776"/>
                  <a:pt x="5763" y="10776"/>
                </a:cubicBezTo>
                <a:cubicBezTo>
                  <a:pt x="5846" y="10776"/>
                  <a:pt x="5930" y="10704"/>
                  <a:pt x="5930" y="10621"/>
                </a:cubicBezTo>
                <a:lnTo>
                  <a:pt x="5930" y="3954"/>
                </a:lnTo>
                <a:cubicBezTo>
                  <a:pt x="6537" y="3954"/>
                  <a:pt x="7025" y="3906"/>
                  <a:pt x="7418" y="3834"/>
                </a:cubicBezTo>
                <a:cubicBezTo>
                  <a:pt x="7501" y="3811"/>
                  <a:pt x="7561" y="3727"/>
                  <a:pt x="7549" y="3632"/>
                </a:cubicBezTo>
                <a:cubicBezTo>
                  <a:pt x="7538" y="3556"/>
                  <a:pt x="7457" y="3500"/>
                  <a:pt x="7380" y="3500"/>
                </a:cubicBezTo>
                <a:cubicBezTo>
                  <a:pt x="7373" y="3500"/>
                  <a:pt x="7366" y="3500"/>
                  <a:pt x="7358" y="3501"/>
                </a:cubicBezTo>
                <a:cubicBezTo>
                  <a:pt x="6966" y="3573"/>
                  <a:pt x="6442" y="3620"/>
                  <a:pt x="5763" y="3620"/>
                </a:cubicBezTo>
                <a:cubicBezTo>
                  <a:pt x="4037" y="3620"/>
                  <a:pt x="3227" y="3358"/>
                  <a:pt x="3227" y="2799"/>
                </a:cubicBezTo>
                <a:cubicBezTo>
                  <a:pt x="3227" y="2501"/>
                  <a:pt x="3346" y="2203"/>
                  <a:pt x="3560" y="1965"/>
                </a:cubicBezTo>
                <a:cubicBezTo>
                  <a:pt x="3703" y="2191"/>
                  <a:pt x="3965" y="2346"/>
                  <a:pt x="4239" y="2346"/>
                </a:cubicBezTo>
                <a:cubicBezTo>
                  <a:pt x="4691" y="2346"/>
                  <a:pt x="5049" y="1989"/>
                  <a:pt x="5049" y="1537"/>
                </a:cubicBezTo>
                <a:cubicBezTo>
                  <a:pt x="5049" y="1406"/>
                  <a:pt x="5013" y="1287"/>
                  <a:pt x="4953" y="1167"/>
                </a:cubicBezTo>
                <a:cubicBezTo>
                  <a:pt x="5215" y="1108"/>
                  <a:pt x="5489" y="1072"/>
                  <a:pt x="5775" y="1072"/>
                </a:cubicBezTo>
                <a:close/>
                <a:moveTo>
                  <a:pt x="3632" y="1"/>
                </a:moveTo>
                <a:cubicBezTo>
                  <a:pt x="3548" y="1"/>
                  <a:pt x="3465" y="84"/>
                  <a:pt x="3465" y="167"/>
                </a:cubicBezTo>
                <a:cubicBezTo>
                  <a:pt x="3465" y="263"/>
                  <a:pt x="3548" y="334"/>
                  <a:pt x="3632" y="334"/>
                </a:cubicBezTo>
                <a:cubicBezTo>
                  <a:pt x="3834" y="334"/>
                  <a:pt x="3906" y="334"/>
                  <a:pt x="3977" y="370"/>
                </a:cubicBezTo>
                <a:cubicBezTo>
                  <a:pt x="4048" y="394"/>
                  <a:pt x="4132" y="465"/>
                  <a:pt x="4287" y="608"/>
                </a:cubicBezTo>
                <a:cubicBezTo>
                  <a:pt x="4382" y="679"/>
                  <a:pt x="4501" y="786"/>
                  <a:pt x="4632" y="906"/>
                </a:cubicBezTo>
                <a:cubicBezTo>
                  <a:pt x="4322" y="1001"/>
                  <a:pt x="4037" y="1144"/>
                  <a:pt x="3787" y="1322"/>
                </a:cubicBezTo>
                <a:cubicBezTo>
                  <a:pt x="3441" y="1560"/>
                  <a:pt x="3191" y="1858"/>
                  <a:pt x="3060" y="2168"/>
                </a:cubicBezTo>
                <a:lnTo>
                  <a:pt x="2382" y="2168"/>
                </a:lnTo>
                <a:cubicBezTo>
                  <a:pt x="2322" y="2168"/>
                  <a:pt x="2263" y="2132"/>
                  <a:pt x="2239" y="2096"/>
                </a:cubicBezTo>
                <a:lnTo>
                  <a:pt x="1453" y="989"/>
                </a:lnTo>
                <a:cubicBezTo>
                  <a:pt x="1415" y="943"/>
                  <a:pt x="1357" y="922"/>
                  <a:pt x="1302" y="922"/>
                </a:cubicBezTo>
                <a:cubicBezTo>
                  <a:pt x="1271" y="922"/>
                  <a:pt x="1240" y="928"/>
                  <a:pt x="1215" y="941"/>
                </a:cubicBezTo>
                <a:cubicBezTo>
                  <a:pt x="1131" y="1001"/>
                  <a:pt x="1120" y="1108"/>
                  <a:pt x="1167" y="1179"/>
                </a:cubicBezTo>
                <a:lnTo>
                  <a:pt x="1953" y="2287"/>
                </a:lnTo>
                <a:cubicBezTo>
                  <a:pt x="2060" y="2418"/>
                  <a:pt x="2203" y="2513"/>
                  <a:pt x="2382" y="2513"/>
                </a:cubicBezTo>
                <a:lnTo>
                  <a:pt x="2953" y="2513"/>
                </a:lnTo>
                <a:cubicBezTo>
                  <a:pt x="2941" y="2596"/>
                  <a:pt x="2917" y="2703"/>
                  <a:pt x="2917" y="2787"/>
                </a:cubicBezTo>
                <a:lnTo>
                  <a:pt x="2917" y="2906"/>
                </a:lnTo>
                <a:cubicBezTo>
                  <a:pt x="2655" y="2953"/>
                  <a:pt x="2417" y="3132"/>
                  <a:pt x="2298" y="3382"/>
                </a:cubicBezTo>
                <a:cubicBezTo>
                  <a:pt x="2072" y="3846"/>
                  <a:pt x="1893" y="4358"/>
                  <a:pt x="1786" y="4870"/>
                </a:cubicBezTo>
                <a:lnTo>
                  <a:pt x="1572" y="4870"/>
                </a:lnTo>
                <a:cubicBezTo>
                  <a:pt x="1310" y="4870"/>
                  <a:pt x="1108" y="5037"/>
                  <a:pt x="1048" y="5287"/>
                </a:cubicBezTo>
                <a:lnTo>
                  <a:pt x="798" y="6466"/>
                </a:lnTo>
                <a:cubicBezTo>
                  <a:pt x="774" y="6525"/>
                  <a:pt x="750" y="6573"/>
                  <a:pt x="691" y="6597"/>
                </a:cubicBezTo>
                <a:lnTo>
                  <a:pt x="119" y="6882"/>
                </a:lnTo>
                <a:cubicBezTo>
                  <a:pt x="36" y="6930"/>
                  <a:pt x="0" y="7037"/>
                  <a:pt x="48" y="7109"/>
                </a:cubicBezTo>
                <a:cubicBezTo>
                  <a:pt x="84" y="7168"/>
                  <a:pt x="143" y="7192"/>
                  <a:pt x="203" y="7192"/>
                </a:cubicBezTo>
                <a:cubicBezTo>
                  <a:pt x="227" y="7192"/>
                  <a:pt x="238" y="7192"/>
                  <a:pt x="274" y="7180"/>
                </a:cubicBezTo>
                <a:lnTo>
                  <a:pt x="834" y="6894"/>
                </a:lnTo>
                <a:cubicBezTo>
                  <a:pt x="989" y="6823"/>
                  <a:pt x="1072" y="6692"/>
                  <a:pt x="1120" y="6537"/>
                </a:cubicBezTo>
                <a:lnTo>
                  <a:pt x="1370" y="5370"/>
                </a:lnTo>
                <a:cubicBezTo>
                  <a:pt x="1393" y="5275"/>
                  <a:pt x="1465" y="5216"/>
                  <a:pt x="1572" y="5216"/>
                </a:cubicBezTo>
                <a:lnTo>
                  <a:pt x="1727" y="5216"/>
                </a:lnTo>
                <a:cubicBezTo>
                  <a:pt x="1691" y="5549"/>
                  <a:pt x="1655" y="5882"/>
                  <a:pt x="1655" y="6216"/>
                </a:cubicBezTo>
                <a:cubicBezTo>
                  <a:pt x="1655" y="6799"/>
                  <a:pt x="1727" y="7359"/>
                  <a:pt x="1870" y="7894"/>
                </a:cubicBezTo>
                <a:lnTo>
                  <a:pt x="1489" y="8204"/>
                </a:lnTo>
                <a:cubicBezTo>
                  <a:pt x="1358" y="8311"/>
                  <a:pt x="1298" y="8490"/>
                  <a:pt x="1310" y="8656"/>
                </a:cubicBezTo>
                <a:lnTo>
                  <a:pt x="1477" y="10442"/>
                </a:lnTo>
                <a:cubicBezTo>
                  <a:pt x="1489" y="10526"/>
                  <a:pt x="1548" y="10585"/>
                  <a:pt x="1643" y="10585"/>
                </a:cubicBezTo>
                <a:lnTo>
                  <a:pt x="1655" y="10585"/>
                </a:lnTo>
                <a:cubicBezTo>
                  <a:pt x="1751" y="10573"/>
                  <a:pt x="1822" y="10502"/>
                  <a:pt x="1810" y="10407"/>
                </a:cubicBezTo>
                <a:lnTo>
                  <a:pt x="1643" y="8621"/>
                </a:lnTo>
                <a:cubicBezTo>
                  <a:pt x="1643" y="8561"/>
                  <a:pt x="1655" y="8502"/>
                  <a:pt x="1715" y="8466"/>
                </a:cubicBezTo>
                <a:lnTo>
                  <a:pt x="1965" y="8240"/>
                </a:lnTo>
                <a:cubicBezTo>
                  <a:pt x="2179" y="8859"/>
                  <a:pt x="2465" y="9430"/>
                  <a:pt x="2846" y="9919"/>
                </a:cubicBezTo>
                <a:cubicBezTo>
                  <a:pt x="3620" y="10931"/>
                  <a:pt x="4668" y="11478"/>
                  <a:pt x="5775" y="11478"/>
                </a:cubicBezTo>
                <a:cubicBezTo>
                  <a:pt x="6894" y="11478"/>
                  <a:pt x="7942" y="10931"/>
                  <a:pt x="8716" y="9919"/>
                </a:cubicBezTo>
                <a:cubicBezTo>
                  <a:pt x="9097" y="9430"/>
                  <a:pt x="9382" y="8847"/>
                  <a:pt x="9585" y="8240"/>
                </a:cubicBezTo>
                <a:lnTo>
                  <a:pt x="9847" y="8466"/>
                </a:lnTo>
                <a:cubicBezTo>
                  <a:pt x="9883" y="8502"/>
                  <a:pt x="9918" y="8561"/>
                  <a:pt x="9918" y="8621"/>
                </a:cubicBezTo>
                <a:lnTo>
                  <a:pt x="9752" y="10407"/>
                </a:lnTo>
                <a:cubicBezTo>
                  <a:pt x="9740" y="10502"/>
                  <a:pt x="9811" y="10585"/>
                  <a:pt x="9906" y="10585"/>
                </a:cubicBezTo>
                <a:lnTo>
                  <a:pt x="9918" y="10585"/>
                </a:lnTo>
                <a:cubicBezTo>
                  <a:pt x="10002" y="10585"/>
                  <a:pt x="10085" y="10526"/>
                  <a:pt x="10085" y="10442"/>
                </a:cubicBezTo>
                <a:lnTo>
                  <a:pt x="10240" y="8656"/>
                </a:lnTo>
                <a:cubicBezTo>
                  <a:pt x="10264" y="8478"/>
                  <a:pt x="10180" y="8311"/>
                  <a:pt x="10061" y="8204"/>
                </a:cubicBezTo>
                <a:lnTo>
                  <a:pt x="9692" y="7894"/>
                </a:lnTo>
                <a:cubicBezTo>
                  <a:pt x="9823" y="7359"/>
                  <a:pt x="9906" y="6799"/>
                  <a:pt x="9906" y="6216"/>
                </a:cubicBezTo>
                <a:cubicBezTo>
                  <a:pt x="9906" y="5870"/>
                  <a:pt x="9871" y="5549"/>
                  <a:pt x="9823" y="5216"/>
                </a:cubicBezTo>
                <a:lnTo>
                  <a:pt x="9990" y="5216"/>
                </a:lnTo>
                <a:cubicBezTo>
                  <a:pt x="10085" y="5216"/>
                  <a:pt x="10156" y="5275"/>
                  <a:pt x="10180" y="5370"/>
                </a:cubicBezTo>
                <a:lnTo>
                  <a:pt x="10442" y="6537"/>
                </a:lnTo>
                <a:cubicBezTo>
                  <a:pt x="10466" y="6692"/>
                  <a:pt x="10573" y="6823"/>
                  <a:pt x="10716" y="6894"/>
                </a:cubicBezTo>
                <a:lnTo>
                  <a:pt x="11287" y="7180"/>
                </a:lnTo>
                <a:cubicBezTo>
                  <a:pt x="11311" y="7192"/>
                  <a:pt x="11335" y="7192"/>
                  <a:pt x="11359" y="7192"/>
                </a:cubicBezTo>
                <a:cubicBezTo>
                  <a:pt x="11418" y="7192"/>
                  <a:pt x="11478" y="7168"/>
                  <a:pt x="11514" y="7109"/>
                </a:cubicBezTo>
                <a:cubicBezTo>
                  <a:pt x="11573" y="7037"/>
                  <a:pt x="11526" y="6930"/>
                  <a:pt x="11454" y="6882"/>
                </a:cubicBezTo>
                <a:lnTo>
                  <a:pt x="10883" y="6597"/>
                </a:lnTo>
                <a:cubicBezTo>
                  <a:pt x="10835" y="6573"/>
                  <a:pt x="10787" y="6525"/>
                  <a:pt x="10776" y="6466"/>
                </a:cubicBezTo>
                <a:lnTo>
                  <a:pt x="10525" y="5287"/>
                </a:lnTo>
                <a:cubicBezTo>
                  <a:pt x="10466" y="5049"/>
                  <a:pt x="10264" y="4870"/>
                  <a:pt x="10002" y="4870"/>
                </a:cubicBezTo>
                <a:lnTo>
                  <a:pt x="9787" y="4870"/>
                </a:lnTo>
                <a:cubicBezTo>
                  <a:pt x="9680" y="4358"/>
                  <a:pt x="9502" y="3846"/>
                  <a:pt x="9275" y="3382"/>
                </a:cubicBezTo>
                <a:cubicBezTo>
                  <a:pt x="9156" y="3132"/>
                  <a:pt x="8918" y="2965"/>
                  <a:pt x="8656" y="2906"/>
                </a:cubicBezTo>
                <a:lnTo>
                  <a:pt x="8656" y="2787"/>
                </a:lnTo>
                <a:cubicBezTo>
                  <a:pt x="8656" y="2703"/>
                  <a:pt x="8632" y="2596"/>
                  <a:pt x="8620" y="2513"/>
                </a:cubicBezTo>
                <a:lnTo>
                  <a:pt x="9192" y="2513"/>
                </a:lnTo>
                <a:cubicBezTo>
                  <a:pt x="9347" y="2513"/>
                  <a:pt x="9513" y="2418"/>
                  <a:pt x="9621" y="2287"/>
                </a:cubicBezTo>
                <a:lnTo>
                  <a:pt x="10406" y="1179"/>
                </a:lnTo>
                <a:cubicBezTo>
                  <a:pt x="10466" y="1108"/>
                  <a:pt x="10442" y="1001"/>
                  <a:pt x="10359" y="941"/>
                </a:cubicBezTo>
                <a:cubicBezTo>
                  <a:pt x="10334" y="920"/>
                  <a:pt x="10304" y="911"/>
                  <a:pt x="10274" y="911"/>
                </a:cubicBezTo>
                <a:cubicBezTo>
                  <a:pt x="10218" y="911"/>
                  <a:pt x="10159" y="942"/>
                  <a:pt x="10121" y="989"/>
                </a:cubicBezTo>
                <a:lnTo>
                  <a:pt x="9335" y="2096"/>
                </a:lnTo>
                <a:cubicBezTo>
                  <a:pt x="9311" y="2132"/>
                  <a:pt x="9252" y="2168"/>
                  <a:pt x="9192" y="2168"/>
                </a:cubicBezTo>
                <a:lnTo>
                  <a:pt x="8513" y="2168"/>
                </a:lnTo>
                <a:cubicBezTo>
                  <a:pt x="8382" y="1834"/>
                  <a:pt x="8132" y="1560"/>
                  <a:pt x="7787" y="1322"/>
                </a:cubicBezTo>
                <a:cubicBezTo>
                  <a:pt x="7537" y="1144"/>
                  <a:pt x="7251" y="1001"/>
                  <a:pt x="6942" y="906"/>
                </a:cubicBezTo>
                <a:cubicBezTo>
                  <a:pt x="7085" y="786"/>
                  <a:pt x="7204" y="679"/>
                  <a:pt x="7287" y="608"/>
                </a:cubicBezTo>
                <a:cubicBezTo>
                  <a:pt x="7442" y="465"/>
                  <a:pt x="7525" y="394"/>
                  <a:pt x="7597" y="370"/>
                </a:cubicBezTo>
                <a:cubicBezTo>
                  <a:pt x="7656" y="334"/>
                  <a:pt x="7739" y="334"/>
                  <a:pt x="7942" y="334"/>
                </a:cubicBezTo>
                <a:cubicBezTo>
                  <a:pt x="8025" y="334"/>
                  <a:pt x="8097" y="263"/>
                  <a:pt x="8097" y="167"/>
                </a:cubicBezTo>
                <a:cubicBezTo>
                  <a:pt x="8097" y="84"/>
                  <a:pt x="8025" y="1"/>
                  <a:pt x="7942" y="1"/>
                </a:cubicBezTo>
                <a:cubicBezTo>
                  <a:pt x="7489" y="1"/>
                  <a:pt x="7442" y="24"/>
                  <a:pt x="7073" y="346"/>
                </a:cubicBezTo>
                <a:cubicBezTo>
                  <a:pt x="6966" y="441"/>
                  <a:pt x="6751" y="632"/>
                  <a:pt x="6537" y="798"/>
                </a:cubicBezTo>
                <a:cubicBezTo>
                  <a:pt x="6299" y="751"/>
                  <a:pt x="6049" y="715"/>
                  <a:pt x="5775" y="715"/>
                </a:cubicBezTo>
                <a:cubicBezTo>
                  <a:pt x="5525" y="715"/>
                  <a:pt x="5275" y="751"/>
                  <a:pt x="5037" y="798"/>
                </a:cubicBezTo>
                <a:cubicBezTo>
                  <a:pt x="4822" y="632"/>
                  <a:pt x="4608" y="441"/>
                  <a:pt x="4501" y="346"/>
                </a:cubicBezTo>
                <a:cubicBezTo>
                  <a:pt x="4108" y="24"/>
                  <a:pt x="4084" y="1"/>
                  <a:pt x="36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38"/>
          <p:cNvGrpSpPr/>
          <p:nvPr/>
        </p:nvGrpSpPr>
        <p:grpSpPr>
          <a:xfrm>
            <a:off x="7190189" y="1527991"/>
            <a:ext cx="185184" cy="367296"/>
            <a:chOff x="7531277" y="2886354"/>
            <a:chExt cx="185184" cy="367296"/>
          </a:xfrm>
        </p:grpSpPr>
        <p:sp>
          <p:nvSpPr>
            <p:cNvPr id="424" name="Google Shape;424;p38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38"/>
          <p:cNvGrpSpPr/>
          <p:nvPr/>
        </p:nvGrpSpPr>
        <p:grpSpPr>
          <a:xfrm>
            <a:off x="1665378" y="3342223"/>
            <a:ext cx="392079" cy="350353"/>
            <a:chOff x="3040603" y="4130360"/>
            <a:chExt cx="392079" cy="350353"/>
          </a:xfrm>
        </p:grpSpPr>
        <p:sp>
          <p:nvSpPr>
            <p:cNvPr id="428" name="Google Shape;428;p3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38"/>
          <p:cNvGrpSpPr/>
          <p:nvPr/>
        </p:nvGrpSpPr>
        <p:grpSpPr>
          <a:xfrm>
            <a:off x="4392313" y="3339470"/>
            <a:ext cx="359579" cy="355852"/>
            <a:chOff x="5309250" y="2903170"/>
            <a:chExt cx="359579" cy="355852"/>
          </a:xfrm>
        </p:grpSpPr>
        <p:sp>
          <p:nvSpPr>
            <p:cNvPr id="439" name="Google Shape;439;p38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38"/>
          <p:cNvGrpSpPr/>
          <p:nvPr/>
        </p:nvGrpSpPr>
        <p:grpSpPr>
          <a:xfrm>
            <a:off x="7106231" y="3341399"/>
            <a:ext cx="353113" cy="351998"/>
            <a:chOff x="6664394" y="3346974"/>
            <a:chExt cx="353113" cy="351998"/>
          </a:xfrm>
        </p:grpSpPr>
        <p:sp>
          <p:nvSpPr>
            <p:cNvPr id="443" name="Google Shape;443;p38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CA15EA-33E8-7D47-ADB0-30D931E29F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11</a:t>
            </a:fld>
            <a:endParaRPr lang="en-V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NUMBERS</a:t>
            </a:r>
            <a:endParaRPr/>
          </a:p>
        </p:txBody>
      </p:sp>
      <p:sp>
        <p:nvSpPr>
          <p:cNvPr id="453" name="Google Shape;453;p39"/>
          <p:cNvSpPr txBox="1">
            <a:spLocks noGrp="1"/>
          </p:cNvSpPr>
          <p:nvPr>
            <p:ph type="subTitle" idx="4294967295"/>
          </p:nvPr>
        </p:nvSpPr>
        <p:spPr>
          <a:xfrm>
            <a:off x="879600" y="4159829"/>
            <a:ext cx="73848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 modify this graph, click on it, follow the link, change the data and paste the new graph here</a:t>
            </a:r>
            <a:endParaRPr/>
          </a:p>
        </p:txBody>
      </p:sp>
      <p:pic>
        <p:nvPicPr>
          <p:cNvPr id="454" name="Google Shape;454;p39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t="11024"/>
          <a:stretch/>
        </p:blipFill>
        <p:spPr>
          <a:xfrm>
            <a:off x="2292526" y="1151098"/>
            <a:ext cx="4558950" cy="3038352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39"/>
          <p:cNvSpPr/>
          <p:nvPr/>
        </p:nvSpPr>
        <p:spPr>
          <a:xfrm flipH="1">
            <a:off x="8117896" y="1672425"/>
            <a:ext cx="306000" cy="306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9"/>
          <p:cNvSpPr txBox="1">
            <a:spLocks noGrp="1"/>
          </p:cNvSpPr>
          <p:nvPr>
            <p:ph type="subTitle" idx="4294967295"/>
          </p:nvPr>
        </p:nvSpPr>
        <p:spPr>
          <a:xfrm flipH="1">
            <a:off x="7034875" y="1603875"/>
            <a:ext cx="10815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457" name="Google Shape;457;p39"/>
          <p:cNvSpPr/>
          <p:nvPr/>
        </p:nvSpPr>
        <p:spPr>
          <a:xfrm flipH="1">
            <a:off x="8117896" y="3189125"/>
            <a:ext cx="306000" cy="306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9"/>
          <p:cNvSpPr txBox="1">
            <a:spLocks noGrp="1"/>
          </p:cNvSpPr>
          <p:nvPr>
            <p:ph type="subTitle" idx="4294967295"/>
          </p:nvPr>
        </p:nvSpPr>
        <p:spPr>
          <a:xfrm flipH="1">
            <a:off x="7034875" y="3120575"/>
            <a:ext cx="10815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459" name="Google Shape;459;p39"/>
          <p:cNvSpPr/>
          <p:nvPr/>
        </p:nvSpPr>
        <p:spPr>
          <a:xfrm flipH="1">
            <a:off x="8117896" y="2430775"/>
            <a:ext cx="306000" cy="306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9"/>
          <p:cNvSpPr txBox="1">
            <a:spLocks noGrp="1"/>
          </p:cNvSpPr>
          <p:nvPr>
            <p:ph type="subTitle" idx="4294967295"/>
          </p:nvPr>
        </p:nvSpPr>
        <p:spPr>
          <a:xfrm flipH="1">
            <a:off x="7034875" y="2362225"/>
            <a:ext cx="1081500" cy="443100"/>
          </a:xfrm>
          <a:prstGeom prst="rect">
            <a:avLst/>
          </a:prstGeom>
        </p:spPr>
        <p:txBody>
          <a:bodyPr spcFirstLastPara="1" wrap="square" lIns="91425" tIns="2286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65A2CF-4BCA-CB46-AE15-E92A3B0BB3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12</a:t>
            </a:fld>
            <a:endParaRPr lang="en-V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DIAGNOSIS</a:t>
            </a:r>
            <a:endParaRPr/>
          </a:p>
        </p:txBody>
      </p:sp>
      <p:sp>
        <p:nvSpPr>
          <p:cNvPr id="466" name="Google Shape;466;p40"/>
          <p:cNvSpPr txBox="1">
            <a:spLocks noGrp="1"/>
          </p:cNvSpPr>
          <p:nvPr>
            <p:ph type="subTitle" idx="4294967295"/>
          </p:nvPr>
        </p:nvSpPr>
        <p:spPr>
          <a:xfrm>
            <a:off x="720150" y="1927138"/>
            <a:ext cx="2192400" cy="717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Neptune is the farthest planet from the Sun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467" name="Google Shape;467;p40"/>
          <p:cNvSpPr/>
          <p:nvPr/>
        </p:nvSpPr>
        <p:spPr>
          <a:xfrm>
            <a:off x="3225750" y="1660875"/>
            <a:ext cx="1461300" cy="1250100"/>
          </a:xfrm>
          <a:prstGeom prst="roundRect">
            <a:avLst>
              <a:gd name="adj" fmla="val 13172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0"/>
          <p:cNvSpPr/>
          <p:nvPr/>
        </p:nvSpPr>
        <p:spPr>
          <a:xfrm rot="10800000">
            <a:off x="4456950" y="2385767"/>
            <a:ext cx="1461300" cy="1250100"/>
          </a:xfrm>
          <a:prstGeom prst="roundRect">
            <a:avLst>
              <a:gd name="adj" fmla="val 13172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40"/>
          <p:cNvSpPr/>
          <p:nvPr/>
        </p:nvSpPr>
        <p:spPr>
          <a:xfrm>
            <a:off x="3225750" y="3110891"/>
            <a:ext cx="1461300" cy="1250100"/>
          </a:xfrm>
          <a:prstGeom prst="roundRect">
            <a:avLst>
              <a:gd name="adj" fmla="val 13172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40"/>
          <p:cNvSpPr txBox="1">
            <a:spLocks noGrp="1"/>
          </p:cNvSpPr>
          <p:nvPr>
            <p:ph type="title" idx="4294967295"/>
          </p:nvPr>
        </p:nvSpPr>
        <p:spPr>
          <a:xfrm>
            <a:off x="4575989" y="2724590"/>
            <a:ext cx="12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30%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1" name="Google Shape;471;p40"/>
          <p:cNvSpPr txBox="1">
            <a:spLocks noGrp="1"/>
          </p:cNvSpPr>
          <p:nvPr>
            <p:ph type="title" idx="4294967295"/>
          </p:nvPr>
        </p:nvSpPr>
        <p:spPr>
          <a:xfrm>
            <a:off x="3344836" y="3449598"/>
            <a:ext cx="12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2" name="Google Shape;472;p40"/>
          <p:cNvSpPr txBox="1">
            <a:spLocks noGrp="1"/>
          </p:cNvSpPr>
          <p:nvPr>
            <p:ph type="title" idx="4294967295"/>
          </p:nvPr>
        </p:nvSpPr>
        <p:spPr>
          <a:xfrm>
            <a:off x="3344836" y="2005287"/>
            <a:ext cx="12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60%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73" name="Google Shape;473;p40"/>
          <p:cNvSpPr txBox="1">
            <a:spLocks noGrp="1"/>
          </p:cNvSpPr>
          <p:nvPr>
            <p:ph type="subTitle" idx="4294967295"/>
          </p:nvPr>
        </p:nvSpPr>
        <p:spPr>
          <a:xfrm>
            <a:off x="6231450" y="2652037"/>
            <a:ext cx="2192400" cy="717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Jupiter is a gas giant and the biggest planet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474" name="Google Shape;474;p40"/>
          <p:cNvSpPr txBox="1">
            <a:spLocks noGrp="1"/>
          </p:cNvSpPr>
          <p:nvPr>
            <p:ph type="subTitle" idx="4294967295"/>
          </p:nvPr>
        </p:nvSpPr>
        <p:spPr>
          <a:xfrm>
            <a:off x="720150" y="3377163"/>
            <a:ext cx="2192400" cy="717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Despite being red, Mars is actually a cold place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26BE7A-6871-744E-88F1-625008BD4E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13</a:t>
            </a:fld>
            <a:endParaRPr lang="en-V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oogle Shape;479;p41"/>
          <p:cNvGrpSpPr/>
          <p:nvPr/>
        </p:nvGrpSpPr>
        <p:grpSpPr>
          <a:xfrm>
            <a:off x="1088468" y="1133179"/>
            <a:ext cx="6967096" cy="2992826"/>
            <a:chOff x="-1416001" y="1857571"/>
            <a:chExt cx="7690801" cy="2767804"/>
          </a:xfrm>
        </p:grpSpPr>
        <p:sp>
          <p:nvSpPr>
            <p:cNvPr id="480" name="Google Shape;480;p41"/>
            <p:cNvSpPr/>
            <p:nvPr/>
          </p:nvSpPr>
          <p:spPr>
            <a:xfrm>
              <a:off x="-1416000" y="1857571"/>
              <a:ext cx="7690800" cy="2767800"/>
            </a:xfrm>
            <a:prstGeom prst="roundRect">
              <a:avLst>
                <a:gd name="adj" fmla="val 11781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1"/>
            <p:cNvSpPr/>
            <p:nvPr/>
          </p:nvSpPr>
          <p:spPr>
            <a:xfrm rot="10800000">
              <a:off x="55619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1"/>
            <p:cNvSpPr/>
            <p:nvPr/>
          </p:nvSpPr>
          <p:spPr>
            <a:xfrm rot="10800000">
              <a:off x="52490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1"/>
            <p:cNvSpPr/>
            <p:nvPr/>
          </p:nvSpPr>
          <p:spPr>
            <a:xfrm>
              <a:off x="-1412019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1"/>
            <p:cNvSpPr/>
            <p:nvPr/>
          </p:nvSpPr>
          <p:spPr>
            <a:xfrm>
              <a:off x="-1416001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41"/>
          <p:cNvSpPr txBox="1">
            <a:spLocks noGrp="1"/>
          </p:cNvSpPr>
          <p:nvPr>
            <p:ph type="title"/>
          </p:nvPr>
        </p:nvSpPr>
        <p:spPr>
          <a:xfrm>
            <a:off x="3731425" y="3016350"/>
            <a:ext cx="3258600" cy="36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486" name="Google Shape;486;p41"/>
          <p:cNvSpPr txBox="1">
            <a:spLocks noGrp="1"/>
          </p:cNvSpPr>
          <p:nvPr>
            <p:ph type="subTitle" idx="1"/>
          </p:nvPr>
        </p:nvSpPr>
        <p:spPr>
          <a:xfrm>
            <a:off x="2154025" y="1761750"/>
            <a:ext cx="4836000" cy="1254600"/>
          </a:xfrm>
          <a:prstGeom prst="rect">
            <a:avLst/>
          </a:prstGeom>
        </p:spPr>
        <p:txBody>
          <a:bodyPr spcFirstLastPara="1" wrap="square" lIns="91425" tIns="2700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F8A19B-3DEC-694A-A05F-2BEF178AF0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14</a:t>
            </a:fld>
            <a:endParaRPr lang="en-V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PREVENTION</a:t>
            </a:r>
            <a:endParaRPr/>
          </a:p>
        </p:txBody>
      </p:sp>
      <p:sp>
        <p:nvSpPr>
          <p:cNvPr id="492" name="Google Shape;492;p42"/>
          <p:cNvSpPr txBox="1">
            <a:spLocks noGrp="1"/>
          </p:cNvSpPr>
          <p:nvPr>
            <p:ph type="subTitle" idx="1"/>
          </p:nvPr>
        </p:nvSpPr>
        <p:spPr>
          <a:xfrm>
            <a:off x="720075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493" name="Google Shape;493;p42"/>
          <p:cNvSpPr txBox="1">
            <a:spLocks noGrp="1"/>
          </p:cNvSpPr>
          <p:nvPr>
            <p:ph type="subTitle" idx="2"/>
          </p:nvPr>
        </p:nvSpPr>
        <p:spPr>
          <a:xfrm>
            <a:off x="720075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Pluto is now considered a dwarf planet</a:t>
            </a:r>
            <a:endParaRPr/>
          </a:p>
        </p:txBody>
      </p:sp>
      <p:sp>
        <p:nvSpPr>
          <p:cNvPr id="494" name="Google Shape;494;p42"/>
          <p:cNvSpPr txBox="1">
            <a:spLocks noGrp="1"/>
          </p:cNvSpPr>
          <p:nvPr>
            <p:ph type="subTitle" idx="3"/>
          </p:nvPr>
        </p:nvSpPr>
        <p:spPr>
          <a:xfrm>
            <a:off x="3430750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Earth is the planet where we all live on</a:t>
            </a:r>
            <a:endParaRPr/>
          </a:p>
        </p:txBody>
      </p:sp>
      <p:sp>
        <p:nvSpPr>
          <p:cNvPr id="495" name="Google Shape;495;p42"/>
          <p:cNvSpPr txBox="1">
            <a:spLocks noGrp="1"/>
          </p:cNvSpPr>
          <p:nvPr>
            <p:ph type="subTitle" idx="4"/>
          </p:nvPr>
        </p:nvSpPr>
        <p:spPr>
          <a:xfrm>
            <a:off x="3430750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496" name="Google Shape;496;p42"/>
          <p:cNvSpPr txBox="1">
            <a:spLocks noGrp="1"/>
          </p:cNvSpPr>
          <p:nvPr>
            <p:ph type="subTitle" idx="5"/>
          </p:nvPr>
        </p:nvSpPr>
        <p:spPr>
          <a:xfrm>
            <a:off x="6138063" y="28395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497" name="Google Shape;497;p42"/>
          <p:cNvSpPr txBox="1">
            <a:spLocks noGrp="1"/>
          </p:cNvSpPr>
          <p:nvPr>
            <p:ph type="subTitle" idx="6"/>
          </p:nvPr>
        </p:nvSpPr>
        <p:spPr>
          <a:xfrm>
            <a:off x="6138063" y="3875000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498" name="Google Shape;498;p42"/>
          <p:cNvSpPr txBox="1">
            <a:spLocks noGrp="1"/>
          </p:cNvSpPr>
          <p:nvPr>
            <p:ph type="subTitle" idx="7"/>
          </p:nvPr>
        </p:nvSpPr>
        <p:spPr>
          <a:xfrm>
            <a:off x="720075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the fourth-largest in the Solar System</a:t>
            </a:r>
            <a:endParaRPr/>
          </a:p>
        </p:txBody>
      </p:sp>
      <p:sp>
        <p:nvSpPr>
          <p:cNvPr id="499" name="Google Shape;499;p42"/>
          <p:cNvSpPr txBox="1">
            <a:spLocks noGrp="1"/>
          </p:cNvSpPr>
          <p:nvPr>
            <p:ph type="subTitle" idx="8"/>
          </p:nvPr>
        </p:nvSpPr>
        <p:spPr>
          <a:xfrm>
            <a:off x="3430750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500" name="Google Shape;500;p42"/>
          <p:cNvSpPr txBox="1">
            <a:spLocks noGrp="1"/>
          </p:cNvSpPr>
          <p:nvPr>
            <p:ph type="subTitle" idx="9"/>
          </p:nvPr>
        </p:nvSpPr>
        <p:spPr>
          <a:xfrm>
            <a:off x="6138063" y="1804003"/>
            <a:ext cx="228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a gas giant and the biggest planet</a:t>
            </a:r>
            <a:endParaRPr/>
          </a:p>
        </p:txBody>
      </p:sp>
      <p:sp>
        <p:nvSpPr>
          <p:cNvPr id="501" name="Google Shape;501;p42"/>
          <p:cNvSpPr/>
          <p:nvPr/>
        </p:nvSpPr>
        <p:spPr>
          <a:xfrm rot="10800000" flipH="1">
            <a:off x="1742175" y="16443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2" name="Google Shape;502;p42"/>
          <p:cNvSpPr/>
          <p:nvPr/>
        </p:nvSpPr>
        <p:spPr>
          <a:xfrm rot="10800000" flipH="1">
            <a:off x="4451175" y="16443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3" name="Google Shape;503;p42"/>
          <p:cNvSpPr/>
          <p:nvPr/>
        </p:nvSpPr>
        <p:spPr>
          <a:xfrm rot="10800000" flipH="1">
            <a:off x="7163525" y="16443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4" name="Google Shape;504;p42"/>
          <p:cNvSpPr/>
          <p:nvPr/>
        </p:nvSpPr>
        <p:spPr>
          <a:xfrm rot="10800000" flipH="1">
            <a:off x="1742175" y="26730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5" name="Google Shape;505;p42"/>
          <p:cNvSpPr/>
          <p:nvPr/>
        </p:nvSpPr>
        <p:spPr>
          <a:xfrm rot="10800000" flipH="1">
            <a:off x="4451175" y="26730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6" name="Google Shape;506;p42"/>
          <p:cNvSpPr/>
          <p:nvPr/>
        </p:nvSpPr>
        <p:spPr>
          <a:xfrm rot="10800000" flipH="1">
            <a:off x="7163525" y="26730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7" name="Google Shape;507;p42"/>
          <p:cNvSpPr/>
          <p:nvPr/>
        </p:nvSpPr>
        <p:spPr>
          <a:xfrm rot="10800000" flipH="1">
            <a:off x="1742175" y="37017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8" name="Google Shape;508;p42"/>
          <p:cNvSpPr/>
          <p:nvPr/>
        </p:nvSpPr>
        <p:spPr>
          <a:xfrm rot="10800000" flipH="1">
            <a:off x="4451175" y="37017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09" name="Google Shape;509;p42"/>
          <p:cNvSpPr/>
          <p:nvPr/>
        </p:nvSpPr>
        <p:spPr>
          <a:xfrm rot="10800000" flipH="1">
            <a:off x="7163525" y="370172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4B8ADB-84DF-1D46-A8B8-83412615DC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15</a:t>
            </a:fld>
            <a:endParaRPr lang="en-V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cxnSp>
        <p:nvCxnSpPr>
          <p:cNvPr id="515" name="Google Shape;515;p43"/>
          <p:cNvCxnSpPr>
            <a:endCxn id="516" idx="1"/>
          </p:cNvCxnSpPr>
          <p:nvPr/>
        </p:nvCxnSpPr>
        <p:spPr>
          <a:xfrm>
            <a:off x="710994" y="2949201"/>
            <a:ext cx="792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7" name="Google Shape;517;p43"/>
          <p:cNvGrpSpPr/>
          <p:nvPr/>
        </p:nvGrpSpPr>
        <p:grpSpPr>
          <a:xfrm>
            <a:off x="1503894" y="2582601"/>
            <a:ext cx="715200" cy="733238"/>
            <a:chOff x="1503894" y="2582601"/>
            <a:chExt cx="715200" cy="733238"/>
          </a:xfrm>
        </p:grpSpPr>
        <p:sp>
          <p:nvSpPr>
            <p:cNvPr id="516" name="Google Shape;516;p43"/>
            <p:cNvSpPr/>
            <p:nvPr/>
          </p:nvSpPr>
          <p:spPr>
            <a:xfrm>
              <a:off x="1503894" y="2582601"/>
              <a:ext cx="715200" cy="7332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3"/>
            <p:cNvSpPr/>
            <p:nvPr/>
          </p:nvSpPr>
          <p:spPr>
            <a:xfrm rot="10800000">
              <a:off x="2030105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3"/>
            <p:cNvSpPr/>
            <p:nvPr/>
          </p:nvSpPr>
          <p:spPr>
            <a:xfrm rot="10800000">
              <a:off x="1947160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3"/>
            <p:cNvSpPr/>
            <p:nvPr/>
          </p:nvSpPr>
          <p:spPr>
            <a:xfrm>
              <a:off x="1504951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3"/>
            <p:cNvSpPr/>
            <p:nvPr/>
          </p:nvSpPr>
          <p:spPr>
            <a:xfrm>
              <a:off x="1503896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43"/>
          <p:cNvSpPr txBox="1"/>
          <p:nvPr/>
        </p:nvSpPr>
        <p:spPr>
          <a:xfrm>
            <a:off x="720075" y="1843416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Neptune is the farthest planet from the Sun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3" name="Google Shape;523;p43"/>
          <p:cNvSpPr txBox="1"/>
          <p:nvPr/>
        </p:nvSpPr>
        <p:spPr>
          <a:xfrm>
            <a:off x="2431663" y="3482338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Jupiter is a gas giant and the biggest planet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4" name="Google Shape;524;p43"/>
          <p:cNvSpPr txBox="1"/>
          <p:nvPr/>
        </p:nvSpPr>
        <p:spPr>
          <a:xfrm>
            <a:off x="4143213" y="1843416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Mercury is the smallest planet in the Solar System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25" name="Google Shape;525;p43"/>
          <p:cNvSpPr txBox="1"/>
          <p:nvPr/>
        </p:nvSpPr>
        <p:spPr>
          <a:xfrm>
            <a:off x="5854800" y="3482338"/>
            <a:ext cx="228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Saturn is composed of hydrogen and helium</a:t>
            </a:r>
            <a:endParaRPr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526" name="Google Shape;526;p43"/>
          <p:cNvGrpSpPr/>
          <p:nvPr/>
        </p:nvGrpSpPr>
        <p:grpSpPr>
          <a:xfrm>
            <a:off x="3215482" y="2582601"/>
            <a:ext cx="715071" cy="733238"/>
            <a:chOff x="3215482" y="2582601"/>
            <a:chExt cx="715071" cy="733238"/>
          </a:xfrm>
        </p:grpSpPr>
        <p:sp>
          <p:nvSpPr>
            <p:cNvPr id="527" name="Google Shape;527;p43"/>
            <p:cNvSpPr/>
            <p:nvPr/>
          </p:nvSpPr>
          <p:spPr>
            <a:xfrm>
              <a:off x="3215482" y="2582601"/>
              <a:ext cx="715071" cy="73319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3"/>
            <p:cNvSpPr/>
            <p:nvPr/>
          </p:nvSpPr>
          <p:spPr>
            <a:xfrm rot="10800000">
              <a:off x="3741692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3"/>
            <p:cNvSpPr/>
            <p:nvPr/>
          </p:nvSpPr>
          <p:spPr>
            <a:xfrm rot="10800000">
              <a:off x="3658747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3"/>
            <p:cNvSpPr/>
            <p:nvPr/>
          </p:nvSpPr>
          <p:spPr>
            <a:xfrm>
              <a:off x="3216539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3"/>
            <p:cNvSpPr/>
            <p:nvPr/>
          </p:nvSpPr>
          <p:spPr>
            <a:xfrm>
              <a:off x="3215484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43"/>
          <p:cNvGrpSpPr/>
          <p:nvPr/>
        </p:nvGrpSpPr>
        <p:grpSpPr>
          <a:xfrm>
            <a:off x="4927044" y="2582601"/>
            <a:ext cx="715071" cy="733238"/>
            <a:chOff x="4927044" y="2582601"/>
            <a:chExt cx="715071" cy="733238"/>
          </a:xfrm>
        </p:grpSpPr>
        <p:sp>
          <p:nvSpPr>
            <p:cNvPr id="533" name="Google Shape;533;p43"/>
            <p:cNvSpPr/>
            <p:nvPr/>
          </p:nvSpPr>
          <p:spPr>
            <a:xfrm>
              <a:off x="4927044" y="2582601"/>
              <a:ext cx="715071" cy="73319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3"/>
            <p:cNvSpPr/>
            <p:nvPr/>
          </p:nvSpPr>
          <p:spPr>
            <a:xfrm rot="10800000">
              <a:off x="5453255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3"/>
            <p:cNvSpPr/>
            <p:nvPr/>
          </p:nvSpPr>
          <p:spPr>
            <a:xfrm rot="10800000">
              <a:off x="5370310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3"/>
            <p:cNvSpPr/>
            <p:nvPr/>
          </p:nvSpPr>
          <p:spPr>
            <a:xfrm>
              <a:off x="4928101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3"/>
            <p:cNvSpPr/>
            <p:nvPr/>
          </p:nvSpPr>
          <p:spPr>
            <a:xfrm>
              <a:off x="4927046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43"/>
          <p:cNvGrpSpPr/>
          <p:nvPr/>
        </p:nvGrpSpPr>
        <p:grpSpPr>
          <a:xfrm>
            <a:off x="6638632" y="2582601"/>
            <a:ext cx="715071" cy="733238"/>
            <a:chOff x="6638632" y="2582601"/>
            <a:chExt cx="715071" cy="733238"/>
          </a:xfrm>
        </p:grpSpPr>
        <p:sp>
          <p:nvSpPr>
            <p:cNvPr id="539" name="Google Shape;539;p43"/>
            <p:cNvSpPr/>
            <p:nvPr/>
          </p:nvSpPr>
          <p:spPr>
            <a:xfrm>
              <a:off x="6638632" y="2582601"/>
              <a:ext cx="715071" cy="73319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3"/>
            <p:cNvSpPr/>
            <p:nvPr/>
          </p:nvSpPr>
          <p:spPr>
            <a:xfrm rot="10800000">
              <a:off x="7164842" y="258262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3"/>
            <p:cNvSpPr/>
            <p:nvPr/>
          </p:nvSpPr>
          <p:spPr>
            <a:xfrm rot="10800000">
              <a:off x="7081897" y="2582899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3"/>
            <p:cNvSpPr/>
            <p:nvPr/>
          </p:nvSpPr>
          <p:spPr>
            <a:xfrm>
              <a:off x="6639689" y="2582639"/>
              <a:ext cx="187800" cy="7332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3"/>
            <p:cNvSpPr/>
            <p:nvPr/>
          </p:nvSpPr>
          <p:spPr>
            <a:xfrm>
              <a:off x="6638634" y="2694868"/>
              <a:ext cx="271800" cy="6207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4" name="Google Shape;544;p43"/>
          <p:cNvSpPr txBox="1">
            <a:spLocks noGrp="1"/>
          </p:cNvSpPr>
          <p:nvPr>
            <p:ph type="title" idx="4294967295"/>
          </p:nvPr>
        </p:nvSpPr>
        <p:spPr>
          <a:xfrm>
            <a:off x="1621100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01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5" name="Google Shape;545;p43"/>
          <p:cNvSpPr txBox="1">
            <a:spLocks noGrp="1"/>
          </p:cNvSpPr>
          <p:nvPr>
            <p:ph type="title" idx="4294967295"/>
          </p:nvPr>
        </p:nvSpPr>
        <p:spPr>
          <a:xfrm>
            <a:off x="3332713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02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6" name="Google Shape;546;p43"/>
          <p:cNvSpPr txBox="1">
            <a:spLocks noGrp="1"/>
          </p:cNvSpPr>
          <p:nvPr>
            <p:ph type="title" idx="4294967295"/>
          </p:nvPr>
        </p:nvSpPr>
        <p:spPr>
          <a:xfrm>
            <a:off x="5044263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03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47" name="Google Shape;547;p43"/>
          <p:cNvSpPr txBox="1">
            <a:spLocks noGrp="1"/>
          </p:cNvSpPr>
          <p:nvPr>
            <p:ph type="title" idx="4294967295"/>
          </p:nvPr>
        </p:nvSpPr>
        <p:spPr>
          <a:xfrm>
            <a:off x="6755850" y="2690663"/>
            <a:ext cx="4806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04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548" name="Google Shape;548;p43"/>
          <p:cNvCxnSpPr/>
          <p:nvPr/>
        </p:nvCxnSpPr>
        <p:spPr>
          <a:xfrm>
            <a:off x="5284575" y="24161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9" name="Google Shape;549;p43"/>
          <p:cNvCxnSpPr/>
          <p:nvPr/>
        </p:nvCxnSpPr>
        <p:spPr>
          <a:xfrm>
            <a:off x="3573025" y="33158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0" name="Google Shape;550;p43"/>
          <p:cNvCxnSpPr/>
          <p:nvPr/>
        </p:nvCxnSpPr>
        <p:spPr>
          <a:xfrm>
            <a:off x="1861425" y="24161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43"/>
          <p:cNvCxnSpPr/>
          <p:nvPr/>
        </p:nvCxnSpPr>
        <p:spPr>
          <a:xfrm>
            <a:off x="6996150" y="3315821"/>
            <a:ext cx="0" cy="166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43"/>
          <p:cNvCxnSpPr>
            <a:stCxn id="516" idx="3"/>
            <a:endCxn id="527" idx="1"/>
          </p:cNvCxnSpPr>
          <p:nvPr/>
        </p:nvCxnSpPr>
        <p:spPr>
          <a:xfrm>
            <a:off x="2219094" y="2949201"/>
            <a:ext cx="996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43"/>
          <p:cNvCxnSpPr>
            <a:stCxn id="527" idx="3"/>
            <a:endCxn id="533" idx="1"/>
          </p:cNvCxnSpPr>
          <p:nvPr/>
        </p:nvCxnSpPr>
        <p:spPr>
          <a:xfrm>
            <a:off x="3930553" y="2949196"/>
            <a:ext cx="996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43"/>
          <p:cNvCxnSpPr>
            <a:stCxn id="533" idx="3"/>
            <a:endCxn id="539" idx="1"/>
          </p:cNvCxnSpPr>
          <p:nvPr/>
        </p:nvCxnSpPr>
        <p:spPr>
          <a:xfrm>
            <a:off x="5642115" y="2949196"/>
            <a:ext cx="996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5" name="Google Shape;555;p43"/>
          <p:cNvCxnSpPr>
            <a:stCxn id="539" idx="3"/>
          </p:cNvCxnSpPr>
          <p:nvPr/>
        </p:nvCxnSpPr>
        <p:spPr>
          <a:xfrm>
            <a:off x="7353703" y="2949196"/>
            <a:ext cx="792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B2539E-9E5B-D848-890B-8103355E9C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16</a:t>
            </a:fld>
            <a:endParaRPr lang="en-V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" name="Google Shape;560;p44"/>
          <p:cNvGrpSpPr/>
          <p:nvPr/>
        </p:nvGrpSpPr>
        <p:grpSpPr>
          <a:xfrm>
            <a:off x="631299" y="1520950"/>
            <a:ext cx="3783601" cy="2767804"/>
            <a:chOff x="723299" y="1857571"/>
            <a:chExt cx="3783601" cy="2767804"/>
          </a:xfrm>
        </p:grpSpPr>
        <p:sp>
          <p:nvSpPr>
            <p:cNvPr id="561" name="Google Shape;561;p44"/>
            <p:cNvSpPr/>
            <p:nvPr/>
          </p:nvSpPr>
          <p:spPr>
            <a:xfrm>
              <a:off x="723300" y="1857571"/>
              <a:ext cx="37836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4"/>
            <p:cNvSpPr/>
            <p:nvPr/>
          </p:nvSpPr>
          <p:spPr>
            <a:xfrm rot="10800000">
              <a:off x="37940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4"/>
            <p:cNvSpPr/>
            <p:nvPr/>
          </p:nvSpPr>
          <p:spPr>
            <a:xfrm rot="10800000">
              <a:off x="34811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4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4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" name="Google Shape;566;p4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567" name="Google Shape;567;p44"/>
          <p:cNvSpPr txBox="1">
            <a:spLocks noGrp="1"/>
          </p:cNvSpPr>
          <p:nvPr>
            <p:ph type="body" idx="4294967295"/>
          </p:nvPr>
        </p:nvSpPr>
        <p:spPr>
          <a:xfrm>
            <a:off x="718450" y="1622350"/>
            <a:ext cx="3609300" cy="25650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568" name="Google Shape;568;p44"/>
          <p:cNvGrpSpPr/>
          <p:nvPr/>
        </p:nvGrpSpPr>
        <p:grpSpPr>
          <a:xfrm>
            <a:off x="4707124" y="1520950"/>
            <a:ext cx="3783601" cy="2767804"/>
            <a:chOff x="723299" y="1857571"/>
            <a:chExt cx="3783601" cy="2767804"/>
          </a:xfrm>
        </p:grpSpPr>
        <p:sp>
          <p:nvSpPr>
            <p:cNvPr id="569" name="Google Shape;569;p44"/>
            <p:cNvSpPr/>
            <p:nvPr/>
          </p:nvSpPr>
          <p:spPr>
            <a:xfrm>
              <a:off x="723300" y="1857571"/>
              <a:ext cx="37836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4"/>
            <p:cNvSpPr/>
            <p:nvPr/>
          </p:nvSpPr>
          <p:spPr>
            <a:xfrm rot="10800000">
              <a:off x="37940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4"/>
            <p:cNvSpPr/>
            <p:nvPr/>
          </p:nvSpPr>
          <p:spPr>
            <a:xfrm rot="10800000">
              <a:off x="34811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4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4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Google Shape;574;p44"/>
          <p:cNvSpPr txBox="1">
            <a:spLocks noGrp="1"/>
          </p:cNvSpPr>
          <p:nvPr>
            <p:ph type="body" idx="4294967295"/>
          </p:nvPr>
        </p:nvSpPr>
        <p:spPr>
          <a:xfrm>
            <a:off x="4794275" y="1622350"/>
            <a:ext cx="3609300" cy="25650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your recommendation here</a:t>
            </a:r>
            <a:endParaRPr sz="1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865D7C-C86D-D441-8110-30863B37E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17</a:t>
            </a:fld>
            <a:endParaRPr lang="en-V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5"/>
          <p:cNvSpPr/>
          <p:nvPr/>
        </p:nvSpPr>
        <p:spPr>
          <a:xfrm flipH="1">
            <a:off x="8164925" y="3337750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80" name="Google Shape;580;p45"/>
          <p:cNvSpPr/>
          <p:nvPr/>
        </p:nvSpPr>
        <p:spPr>
          <a:xfrm rot="10800000" flipH="1">
            <a:off x="8164925" y="1772675"/>
            <a:ext cx="238500" cy="2451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81" name="Google Shape;581;p45"/>
          <p:cNvSpPr/>
          <p:nvPr/>
        </p:nvSpPr>
        <p:spPr>
          <a:xfrm rot="10800000" flipH="1">
            <a:off x="8052250" y="1898318"/>
            <a:ext cx="238500" cy="245100"/>
          </a:xfrm>
          <a:prstGeom prst="roundRect">
            <a:avLst>
              <a:gd name="adj" fmla="val 2137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582" name="Google Shape;582;p45"/>
          <p:cNvSpPr/>
          <p:nvPr/>
        </p:nvSpPr>
        <p:spPr>
          <a:xfrm rot="10800000" flipH="1">
            <a:off x="8052250" y="3458614"/>
            <a:ext cx="238500" cy="245100"/>
          </a:xfrm>
          <a:prstGeom prst="roundRect">
            <a:avLst>
              <a:gd name="adj" fmla="val 2137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583" name="Google Shape;583;p45"/>
          <p:cNvGrpSpPr/>
          <p:nvPr/>
        </p:nvGrpSpPr>
        <p:grpSpPr>
          <a:xfrm>
            <a:off x="719996" y="1714708"/>
            <a:ext cx="4473276" cy="2592770"/>
            <a:chOff x="1397225" y="1410350"/>
            <a:chExt cx="4786300" cy="2774500"/>
          </a:xfrm>
        </p:grpSpPr>
        <p:grpSp>
          <p:nvGrpSpPr>
            <p:cNvPr id="584" name="Google Shape;584;p45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585" name="Google Shape;585;p45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586" name="Google Shape;586;p45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45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588" name="Google Shape;588;p45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grpSp>
            <p:nvGrpSpPr>
              <p:cNvPr id="589" name="Google Shape;589;p45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590" name="Google Shape;590;p45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</p:sp>
            <p:sp>
              <p:nvSpPr>
                <p:cNvPr id="591" name="Google Shape;591;p45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45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45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45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45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6" name="Google Shape;596;p45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597" name="Google Shape;597;p45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598" name="Google Shape;598;p45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9" name="Google Shape;599;p45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600" name="Google Shape;600;p45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01" name="Google Shape;601;p45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45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45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45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45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6" name="Google Shape;606;p45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607" name="Google Shape;607;p45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45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09" name="Google Shape;609;p45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610" name="Google Shape;610;p45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45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12" name="Google Shape;612;p45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13" name="Google Shape;613;p45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614" name="Google Shape;614;p45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45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grpSp>
          <p:nvGrpSpPr>
            <p:cNvPr id="616" name="Google Shape;616;p45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617" name="Google Shape;617;p45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18" name="Google Shape;618;p45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9" name="Google Shape;619;p45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620" name="Google Shape;620;p45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grpSp>
            <p:nvGrpSpPr>
              <p:cNvPr id="621" name="Google Shape;621;p45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622" name="Google Shape;622;p45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45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24" name="Google Shape;624;p45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625" name="Google Shape;625;p45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26" name="Google Shape;626;p45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7" name="Google Shape;627;p45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628" name="Google Shape;628;p45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29" name="Google Shape;629;p45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0" name="Google Shape;630;p45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631" name="Google Shape;631;p45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632" name="Google Shape;632;p45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3" name="Google Shape;633;p45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5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5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6" name="Google Shape;636;p45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637" name="Google Shape;637;p45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45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45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45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45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45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45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45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45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45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45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45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45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45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45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45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3" name="Google Shape;653;p45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5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5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5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5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5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5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5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5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5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5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5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5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5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5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5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5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5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5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5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5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5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5" name="Google Shape;675;p45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676" name="Google Shape;676;p45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45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8" name="Google Shape;678;p45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9" name="Google Shape;679;p45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680" name="Google Shape;680;p45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45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45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45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4" name="Google Shape;684;p45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5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5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5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5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5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5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1" name="Google Shape;691;p45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692" name="Google Shape;692;p45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45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45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45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6" name="Google Shape;696;p45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5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5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5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5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5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5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5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5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5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5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5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5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5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5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5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5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5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5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5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5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5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5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5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5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5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5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5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5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5" name="Google Shape;725;p45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726" name="Google Shape;726;p45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45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8" name="Google Shape;728;p45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45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730" name="Google Shape;730;p45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45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45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733" name="Google Shape;733;p45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5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5" name="Google Shape;735;p45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5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5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5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5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5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5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5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3" name="Google Shape;743;p45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744" name="Google Shape;744;p45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45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45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45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8" name="Google Shape;748;p45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5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5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5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5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5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5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5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6" name="Google Shape;756;p45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757" name="Google Shape;757;p45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45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5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45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1" name="Google Shape;761;p45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5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5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5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5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5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5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5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5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5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5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5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5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5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5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5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5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5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5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5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5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5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5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5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5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5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5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5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5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5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5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5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5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3" name="Google Shape;803;p45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804" name="Google Shape;804;p45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5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6" name="Google Shape;806;p45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5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5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5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5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5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5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5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5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5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5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5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5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5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5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5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5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5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5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5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5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5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5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5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5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5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5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5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5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5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5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5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5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5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5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" name="Google Shape;841;p4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PREVALENCE</a:t>
            </a:r>
            <a:endParaRPr/>
          </a:p>
        </p:txBody>
      </p:sp>
      <p:sp>
        <p:nvSpPr>
          <p:cNvPr id="842" name="Google Shape;842;p45"/>
          <p:cNvSpPr txBox="1">
            <a:spLocks noGrp="1"/>
          </p:cNvSpPr>
          <p:nvPr>
            <p:ph type="title" idx="2"/>
          </p:nvPr>
        </p:nvSpPr>
        <p:spPr>
          <a:xfrm>
            <a:off x="5577950" y="2280813"/>
            <a:ext cx="2769900" cy="42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 composed mostly of hydrogen and helium</a:t>
            </a:r>
            <a:endParaRPr/>
          </a:p>
        </p:txBody>
      </p:sp>
      <p:sp>
        <p:nvSpPr>
          <p:cNvPr id="843" name="Google Shape;843;p45"/>
          <p:cNvSpPr txBox="1">
            <a:spLocks noGrp="1"/>
          </p:cNvSpPr>
          <p:nvPr>
            <p:ph type="title" idx="3"/>
          </p:nvPr>
        </p:nvSpPr>
        <p:spPr>
          <a:xfrm>
            <a:off x="5829472" y="1608875"/>
            <a:ext cx="21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50,000</a:t>
            </a:r>
            <a:endParaRPr/>
          </a:p>
        </p:txBody>
      </p:sp>
      <p:sp>
        <p:nvSpPr>
          <p:cNvPr id="844" name="Google Shape;844;p45"/>
          <p:cNvSpPr txBox="1">
            <a:spLocks noGrp="1"/>
          </p:cNvSpPr>
          <p:nvPr>
            <p:ph type="title" idx="4"/>
          </p:nvPr>
        </p:nvSpPr>
        <p:spPr>
          <a:xfrm>
            <a:off x="5577950" y="3845888"/>
            <a:ext cx="2769900" cy="42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845" name="Google Shape;845;p45"/>
          <p:cNvSpPr txBox="1">
            <a:spLocks noGrp="1"/>
          </p:cNvSpPr>
          <p:nvPr>
            <p:ph type="title" idx="5"/>
          </p:nvPr>
        </p:nvSpPr>
        <p:spPr>
          <a:xfrm>
            <a:off x="5829472" y="3173950"/>
            <a:ext cx="21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3,000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72AFA4-5036-8143-962F-79F9D1B538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18</a:t>
            </a:fld>
            <a:endParaRPr lang="en-V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0"/>
          <p:cNvSpPr txBox="1">
            <a:spLocks noGrp="1"/>
          </p:cNvSpPr>
          <p:nvPr>
            <p:ph type="title" idx="9"/>
          </p:nvPr>
        </p:nvSpPr>
        <p:spPr>
          <a:xfrm>
            <a:off x="5970903" y="1238929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CÁCH TẠO THREAD</a:t>
            </a:r>
            <a:endParaRPr dirty="0"/>
          </a:p>
        </p:txBody>
      </p:sp>
      <p:sp>
        <p:nvSpPr>
          <p:cNvPr id="274" name="Google Shape;274;p30"/>
          <p:cNvSpPr txBox="1">
            <a:spLocks noGrp="1"/>
          </p:cNvSpPr>
          <p:nvPr>
            <p:ph type="title" idx="14"/>
          </p:nvPr>
        </p:nvSpPr>
        <p:spPr>
          <a:xfrm>
            <a:off x="720144" y="1238929"/>
            <a:ext cx="24528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THREAD &amp; MULTI-THREAD </a:t>
            </a:r>
          </a:p>
        </p:txBody>
      </p:sp>
      <p:sp>
        <p:nvSpPr>
          <p:cNvPr id="276" name="Google Shape;276;p30"/>
          <p:cNvSpPr txBox="1">
            <a:spLocks noGrp="1"/>
          </p:cNvSpPr>
          <p:nvPr>
            <p:ph type="title" idx="16"/>
          </p:nvPr>
        </p:nvSpPr>
        <p:spPr>
          <a:xfrm>
            <a:off x="3345363" y="1238929"/>
            <a:ext cx="2453100" cy="6933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CÁC TRẠNG THÁI CỦA THREAD</a:t>
            </a:r>
            <a:endParaRPr dirty="0"/>
          </a:p>
        </p:txBody>
      </p:sp>
      <p:sp>
        <p:nvSpPr>
          <p:cNvPr id="278" name="Google Shape;278;p30"/>
          <p:cNvSpPr txBox="1">
            <a:spLocks noGrp="1"/>
          </p:cNvSpPr>
          <p:nvPr>
            <p:ph type="title"/>
          </p:nvPr>
        </p:nvSpPr>
        <p:spPr>
          <a:xfrm>
            <a:off x="5970903" y="3665471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79" name="Google Shape;279;p30"/>
          <p:cNvSpPr txBox="1">
            <a:spLocks noGrp="1"/>
          </p:cNvSpPr>
          <p:nvPr>
            <p:ph type="subTitle" idx="1"/>
          </p:nvPr>
        </p:nvSpPr>
        <p:spPr>
          <a:xfrm>
            <a:off x="5970903" y="399244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0" name="Google Shape;280;p30"/>
          <p:cNvSpPr txBox="1">
            <a:spLocks noGrp="1"/>
          </p:cNvSpPr>
          <p:nvPr>
            <p:ph type="title" idx="2"/>
          </p:nvPr>
        </p:nvSpPr>
        <p:spPr>
          <a:xfrm>
            <a:off x="719997" y="3665466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/>
          </a:p>
        </p:txBody>
      </p:sp>
      <p:sp>
        <p:nvSpPr>
          <p:cNvPr id="281" name="Google Shape;281;p30"/>
          <p:cNvSpPr txBox="1">
            <a:spLocks noGrp="1"/>
          </p:cNvSpPr>
          <p:nvPr>
            <p:ph type="subTitle" idx="3"/>
          </p:nvPr>
        </p:nvSpPr>
        <p:spPr>
          <a:xfrm>
            <a:off x="719997" y="3992419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2" name="Google Shape;282;p30"/>
          <p:cNvSpPr txBox="1">
            <a:spLocks noGrp="1"/>
          </p:cNvSpPr>
          <p:nvPr>
            <p:ph type="title" idx="4"/>
          </p:nvPr>
        </p:nvSpPr>
        <p:spPr>
          <a:xfrm>
            <a:off x="3345363" y="3665471"/>
            <a:ext cx="24531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sp>
        <p:nvSpPr>
          <p:cNvPr id="283" name="Google Shape;283;p30"/>
          <p:cNvSpPr txBox="1">
            <a:spLocks noGrp="1"/>
          </p:cNvSpPr>
          <p:nvPr>
            <p:ph type="subTitle" idx="5"/>
          </p:nvPr>
        </p:nvSpPr>
        <p:spPr>
          <a:xfrm>
            <a:off x="3345363" y="3992447"/>
            <a:ext cx="245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84" name="Google Shape;284;p30"/>
          <p:cNvSpPr txBox="1">
            <a:spLocks noGrp="1"/>
          </p:cNvSpPr>
          <p:nvPr>
            <p:ph type="title" idx="6"/>
          </p:nvPr>
        </p:nvSpPr>
        <p:spPr>
          <a:xfrm>
            <a:off x="6851703" y="3144579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85" name="Google Shape;285;p30"/>
          <p:cNvSpPr txBox="1">
            <a:spLocks noGrp="1"/>
          </p:cNvSpPr>
          <p:nvPr>
            <p:ph type="title" idx="7"/>
          </p:nvPr>
        </p:nvSpPr>
        <p:spPr>
          <a:xfrm>
            <a:off x="1538251" y="3144571"/>
            <a:ext cx="8166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86" name="Google Shape;286;p30"/>
          <p:cNvSpPr txBox="1">
            <a:spLocks noGrp="1"/>
          </p:cNvSpPr>
          <p:nvPr>
            <p:ph type="title" idx="8"/>
          </p:nvPr>
        </p:nvSpPr>
        <p:spPr>
          <a:xfrm>
            <a:off x="4226163" y="3144579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87" name="Google Shape;287;p30"/>
          <p:cNvSpPr txBox="1">
            <a:spLocks noGrp="1"/>
          </p:cNvSpPr>
          <p:nvPr>
            <p:ph type="title" idx="18"/>
          </p:nvPr>
        </p:nvSpPr>
        <p:spPr>
          <a:xfrm>
            <a:off x="6851703" y="712374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8" name="Google Shape;288;p30"/>
          <p:cNvSpPr txBox="1">
            <a:spLocks noGrp="1"/>
          </p:cNvSpPr>
          <p:nvPr>
            <p:ph type="title" idx="19"/>
          </p:nvPr>
        </p:nvSpPr>
        <p:spPr>
          <a:xfrm>
            <a:off x="1600672" y="712375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89" name="Google Shape;289;p30"/>
          <p:cNvSpPr txBox="1">
            <a:spLocks noGrp="1"/>
          </p:cNvSpPr>
          <p:nvPr>
            <p:ph type="title" idx="20"/>
          </p:nvPr>
        </p:nvSpPr>
        <p:spPr>
          <a:xfrm>
            <a:off x="4226163" y="712375"/>
            <a:ext cx="6915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009C17-0B4D-6D49-9032-B4CD22352B4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1</a:t>
            </a:fld>
            <a:endParaRPr lang="en-V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6"/>
          <p:cNvSpPr/>
          <p:nvPr/>
        </p:nvSpPr>
        <p:spPr>
          <a:xfrm rot="10800000" flipH="1">
            <a:off x="729575" y="3420800"/>
            <a:ext cx="76851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851" name="Google Shape;851;p46"/>
          <p:cNvSpPr txBox="1">
            <a:spLocks noGrp="1"/>
          </p:cNvSpPr>
          <p:nvPr>
            <p:ph type="body" idx="1"/>
          </p:nvPr>
        </p:nvSpPr>
        <p:spPr>
          <a:xfrm>
            <a:off x="1891000" y="3490675"/>
            <a:ext cx="5362200" cy="3396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852" name="Google Shape;852;p46"/>
          <p:cNvSpPr txBox="1">
            <a:spLocks noGrp="1"/>
          </p:cNvSpPr>
          <p:nvPr>
            <p:ph type="title" idx="2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853" name="Google Shape;853;p46"/>
          <p:cNvSpPr txBox="1">
            <a:spLocks noGrp="1"/>
          </p:cNvSpPr>
          <p:nvPr>
            <p:ph type="title"/>
          </p:nvPr>
        </p:nvSpPr>
        <p:spPr>
          <a:xfrm>
            <a:off x="1225125" y="1869800"/>
            <a:ext cx="6693600" cy="13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2,000,000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795E77-E972-664A-8F22-F4FAB491CC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19</a:t>
            </a:fld>
            <a:endParaRPr lang="en-V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859" name="Google Shape;859;p47"/>
          <p:cNvSpPr txBox="1"/>
          <p:nvPr/>
        </p:nvSpPr>
        <p:spPr>
          <a:xfrm>
            <a:off x="1043800" y="3244206"/>
            <a:ext cx="30795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DR. JOHN SMITH</a:t>
            </a:r>
            <a:endParaRPr sz="1800" b="1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860" name="Google Shape;860;p47"/>
          <p:cNvSpPr txBox="1"/>
          <p:nvPr/>
        </p:nvSpPr>
        <p:spPr>
          <a:xfrm>
            <a:off x="925300" y="3556325"/>
            <a:ext cx="33165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icon with a picture of this person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61" name="Google Shape;861;p47"/>
          <p:cNvSpPr txBox="1"/>
          <p:nvPr/>
        </p:nvSpPr>
        <p:spPr>
          <a:xfrm>
            <a:off x="5020675" y="3244206"/>
            <a:ext cx="30795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DR. JENNA DOE</a:t>
            </a:r>
            <a:endParaRPr sz="1800" b="1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862" name="Google Shape;862;p47"/>
          <p:cNvSpPr txBox="1"/>
          <p:nvPr/>
        </p:nvSpPr>
        <p:spPr>
          <a:xfrm>
            <a:off x="4902175" y="3556325"/>
            <a:ext cx="33165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icon with a picture of this person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863" name="Google Shape;863;p47"/>
          <p:cNvGrpSpPr/>
          <p:nvPr/>
        </p:nvGrpSpPr>
        <p:grpSpPr>
          <a:xfrm>
            <a:off x="2226007" y="2205151"/>
            <a:ext cx="715071" cy="733191"/>
            <a:chOff x="723291" y="1857573"/>
            <a:chExt cx="2699400" cy="2767802"/>
          </a:xfrm>
        </p:grpSpPr>
        <p:sp>
          <p:nvSpPr>
            <p:cNvPr id="864" name="Google Shape;864;p47"/>
            <p:cNvSpPr/>
            <p:nvPr/>
          </p:nvSpPr>
          <p:spPr>
            <a:xfrm>
              <a:off x="723291" y="1857573"/>
              <a:ext cx="2699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7"/>
            <p:cNvSpPr/>
            <p:nvPr/>
          </p:nvSpPr>
          <p:spPr>
            <a:xfrm rot="10800000">
              <a:off x="2709788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7"/>
            <p:cNvSpPr/>
            <p:nvPr/>
          </p:nvSpPr>
          <p:spPr>
            <a:xfrm rot="10800000">
              <a:off x="2396970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47"/>
          <p:cNvGrpSpPr/>
          <p:nvPr/>
        </p:nvGrpSpPr>
        <p:grpSpPr>
          <a:xfrm>
            <a:off x="6202894" y="2205151"/>
            <a:ext cx="715071" cy="733191"/>
            <a:chOff x="723291" y="1857573"/>
            <a:chExt cx="2699400" cy="2767802"/>
          </a:xfrm>
        </p:grpSpPr>
        <p:sp>
          <p:nvSpPr>
            <p:cNvPr id="870" name="Google Shape;870;p47"/>
            <p:cNvSpPr/>
            <p:nvPr/>
          </p:nvSpPr>
          <p:spPr>
            <a:xfrm>
              <a:off x="723291" y="1857573"/>
              <a:ext cx="2699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7"/>
            <p:cNvSpPr/>
            <p:nvPr/>
          </p:nvSpPr>
          <p:spPr>
            <a:xfrm rot="10800000">
              <a:off x="2709788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7"/>
            <p:cNvSpPr/>
            <p:nvPr/>
          </p:nvSpPr>
          <p:spPr>
            <a:xfrm rot="10800000">
              <a:off x="2396970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7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47"/>
          <p:cNvGrpSpPr/>
          <p:nvPr/>
        </p:nvGrpSpPr>
        <p:grpSpPr>
          <a:xfrm>
            <a:off x="6430276" y="2398794"/>
            <a:ext cx="260283" cy="345914"/>
            <a:chOff x="7598438" y="4266131"/>
            <a:chExt cx="260283" cy="345914"/>
          </a:xfrm>
        </p:grpSpPr>
        <p:sp>
          <p:nvSpPr>
            <p:cNvPr id="876" name="Google Shape;876;p47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7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" name="Google Shape;883;p47"/>
          <p:cNvGrpSpPr/>
          <p:nvPr/>
        </p:nvGrpSpPr>
        <p:grpSpPr>
          <a:xfrm>
            <a:off x="2444712" y="2394451"/>
            <a:ext cx="277644" cy="354594"/>
            <a:chOff x="5800725" y="3785989"/>
            <a:chExt cx="277644" cy="354594"/>
          </a:xfrm>
        </p:grpSpPr>
        <p:sp>
          <p:nvSpPr>
            <p:cNvPr id="884" name="Google Shape;884;p47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7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7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C903B3-51C8-7541-96E5-8A5C208CB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20</a:t>
            </a:fld>
            <a:endParaRPr lang="en-V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48"/>
          <p:cNvGrpSpPr/>
          <p:nvPr/>
        </p:nvGrpSpPr>
        <p:grpSpPr>
          <a:xfrm>
            <a:off x="719995" y="1426850"/>
            <a:ext cx="7703961" cy="3176344"/>
            <a:chOff x="723299" y="1857561"/>
            <a:chExt cx="6713107" cy="2767814"/>
          </a:xfrm>
        </p:grpSpPr>
        <p:sp>
          <p:nvSpPr>
            <p:cNvPr id="896" name="Google Shape;896;p48"/>
            <p:cNvSpPr/>
            <p:nvPr/>
          </p:nvSpPr>
          <p:spPr>
            <a:xfrm>
              <a:off x="723306" y="1857561"/>
              <a:ext cx="67131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8"/>
            <p:cNvSpPr/>
            <p:nvPr/>
          </p:nvSpPr>
          <p:spPr>
            <a:xfrm rot="10800000">
              <a:off x="6723522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8"/>
            <p:cNvSpPr/>
            <p:nvPr/>
          </p:nvSpPr>
          <p:spPr>
            <a:xfrm rot="10800000">
              <a:off x="6410704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901" name="Google Shape;901;p48"/>
          <p:cNvGraphicFramePr/>
          <p:nvPr/>
        </p:nvGraphicFramePr>
        <p:xfrm>
          <a:off x="1469138" y="1804750"/>
          <a:ext cx="6205725" cy="2410700"/>
        </p:xfrm>
        <a:graphic>
          <a:graphicData uri="http://schemas.openxmlformats.org/drawingml/2006/table">
            <a:tbl>
              <a:tblPr>
                <a:noFill/>
                <a:tableStyleId>{E87F4D94-32CF-4B7E-A39F-AB51CD16B6F9}</a:tableStyleId>
              </a:tblPr>
              <a:tblGrid>
                <a:gridCol w="1572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8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2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AUTHOR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YEAR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TITLE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PUBLISHER</a:t>
                      </a:r>
                      <a:endParaRPr sz="1600" b="1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Jessica Doe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2001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Mars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1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Paul Roe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2002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Venus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2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2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Timothy Martin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2003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Jupiter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Publisher 3</a:t>
                      </a:r>
                      <a:endParaRPr>
                        <a:solidFill>
                          <a:schemeClr val="dk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02" name="Google Shape;902;p4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7A7D90-94C4-7D45-9EC8-BD54537883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21</a:t>
            </a:fld>
            <a:endParaRPr lang="en-V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4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INFORMATION</a:t>
            </a:r>
            <a:endParaRPr/>
          </a:p>
        </p:txBody>
      </p:sp>
      <p:grpSp>
        <p:nvGrpSpPr>
          <p:cNvPr id="908" name="Google Shape;908;p49"/>
          <p:cNvGrpSpPr/>
          <p:nvPr/>
        </p:nvGrpSpPr>
        <p:grpSpPr>
          <a:xfrm rot="5400000">
            <a:off x="1729288" y="1409538"/>
            <a:ext cx="2388300" cy="3284100"/>
            <a:chOff x="1835466" y="929768"/>
            <a:chExt cx="2388300" cy="3284100"/>
          </a:xfrm>
        </p:grpSpPr>
        <p:sp>
          <p:nvSpPr>
            <p:cNvPr id="909" name="Google Shape;909;p49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0" name="Google Shape;910;p49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9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" name="Google Shape;912;p49"/>
          <p:cNvSpPr txBox="1"/>
          <p:nvPr/>
        </p:nvSpPr>
        <p:spPr>
          <a:xfrm flipH="1">
            <a:off x="4882705" y="2295450"/>
            <a:ext cx="2979900" cy="15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rPr>
              <a:t>You can replace the image on the screen with your own work. Just delete this one, add yours and send it to the back</a:t>
            </a:r>
            <a:endParaRPr sz="1600">
              <a:solidFill>
                <a:schemeClr val="accen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913" name="Google Shape;913;p49"/>
          <p:cNvPicPr preferRelativeResize="0"/>
          <p:nvPr/>
        </p:nvPicPr>
        <p:blipFill rotWithShape="1">
          <a:blip r:embed="rId3">
            <a:alphaModFix/>
          </a:blip>
          <a:srcRect r="19717"/>
          <a:stretch/>
        </p:blipFill>
        <p:spPr>
          <a:xfrm>
            <a:off x="1469499" y="2035425"/>
            <a:ext cx="2894506" cy="202800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E73F96-49D6-5B47-B24C-67E817FE24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22</a:t>
            </a:fld>
            <a:endParaRPr lang="en-V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5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accent6">
                    <a:lumMod val="10000"/>
                  </a:schemeClr>
                </a:solidFill>
              </a:rPr>
              <a:t>TÀI LIỆU THAM KHẢO</a:t>
            </a:r>
            <a:endParaRPr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942" name="Google Shape;942;p52"/>
          <p:cNvSpPr txBox="1">
            <a:spLocks noGrp="1"/>
          </p:cNvSpPr>
          <p:nvPr>
            <p:ph type="body" idx="1"/>
          </p:nvPr>
        </p:nvSpPr>
        <p:spPr>
          <a:xfrm>
            <a:off x="2041050" y="1393725"/>
            <a:ext cx="5061900" cy="30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PHOTO</a:t>
            </a:r>
            <a:endParaRPr sz="1800" b="1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 dirty="0">
                <a:uFill>
                  <a:noFill/>
                </a:uFill>
                <a:hlinkClick r:id="rId3"/>
              </a:rPr>
              <a:t>Top view glass of water and pills with copy space</a:t>
            </a:r>
            <a:endParaRPr sz="1400"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 dirty="0">
                <a:uFill>
                  <a:noFill/>
                </a:uFill>
                <a:hlinkClick r:id="rId4"/>
              </a:rPr>
              <a:t>Top view medical pills and tools with copy space</a:t>
            </a:r>
            <a:r>
              <a:rPr lang="en" sz="1400" dirty="0">
                <a:uFill>
                  <a:noFill/>
                </a:uFill>
                <a:hlinkClick r:id="rId4"/>
              </a:rPr>
              <a:t> 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BF88EB-F4FE-094B-BA96-D0DA4980E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23</a:t>
            </a:fld>
            <a:endParaRPr lang="en-VN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50"/>
          <p:cNvSpPr txBox="1">
            <a:spLocks noGrp="1"/>
          </p:cNvSpPr>
          <p:nvPr>
            <p:ph type="ctrTitle"/>
          </p:nvPr>
        </p:nvSpPr>
        <p:spPr>
          <a:xfrm>
            <a:off x="1789373" y="1538349"/>
            <a:ext cx="5563800" cy="91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10000"/>
                  </a:schemeClr>
                </a:solidFill>
              </a:rPr>
              <a:t>THANK YOU!</a:t>
            </a:r>
            <a:endParaRPr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919" name="Google Shape;919;p50"/>
          <p:cNvSpPr txBox="1">
            <a:spLocks noGrp="1"/>
          </p:cNvSpPr>
          <p:nvPr>
            <p:ph type="subTitle" idx="1"/>
          </p:nvPr>
        </p:nvSpPr>
        <p:spPr>
          <a:xfrm>
            <a:off x="1789373" y="2686551"/>
            <a:ext cx="5563800" cy="13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>
                    <a:lumMod val="10000"/>
                  </a:schemeClr>
                </a:solidFill>
              </a:rPr>
              <a:t>Do you have any questions?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VN" dirty="0">
              <a:solidFill>
                <a:schemeClr val="accent6">
                  <a:lumMod val="10000"/>
                </a:schemeClr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accent6">
                    <a:lumMod val="10000"/>
                  </a:schemeClr>
                </a:solidFill>
              </a:rPr>
              <a:t>thanh.sedic@gmail.com</a:t>
            </a:r>
            <a:endParaRPr dirty="0">
              <a:solidFill>
                <a:schemeClr val="accent6">
                  <a:lumMod val="10000"/>
                </a:schemeClr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10000"/>
                  </a:schemeClr>
                </a:solidFill>
              </a:rPr>
              <a:t>+84  979 204 018 </a:t>
            </a:r>
            <a:endParaRPr dirty="0">
              <a:solidFill>
                <a:schemeClr val="accent6">
                  <a:lumMod val="10000"/>
                </a:schemeClr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accent6">
                    <a:lumMod val="10000"/>
                  </a:schemeClr>
                </a:solidFill>
              </a:rPr>
              <a:t>thanhhff.github.io</a:t>
            </a:r>
            <a:endParaRPr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1521F7-21CB-D143-AE62-301652373B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24</a:t>
            </a:fld>
            <a:endParaRPr lang="en-VN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5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53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53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54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54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54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Barlow Semi Condensed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https://fonts.google.com/specimen/Barlow+Semi+Condensed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Didact Gothic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https://fonts.google.com/specimen/Didact+Gothic?query=DIDAC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7" name="Google Shape;957;p54"/>
          <p:cNvGrpSpPr/>
          <p:nvPr/>
        </p:nvGrpSpPr>
        <p:grpSpPr>
          <a:xfrm>
            <a:off x="2052613" y="3498875"/>
            <a:ext cx="5038775" cy="754200"/>
            <a:chOff x="2052613" y="3498875"/>
            <a:chExt cx="5038775" cy="754200"/>
          </a:xfrm>
        </p:grpSpPr>
        <p:sp>
          <p:nvSpPr>
            <p:cNvPr id="958" name="Google Shape;958;p54"/>
            <p:cNvSpPr/>
            <p:nvPr/>
          </p:nvSpPr>
          <p:spPr>
            <a:xfrm>
              <a:off x="3114438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98C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4"/>
            <p:cNvSpPr/>
            <p:nvPr/>
          </p:nvSpPr>
          <p:spPr>
            <a:xfrm>
              <a:off x="2052613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2B508D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4"/>
            <p:cNvSpPr txBox="1"/>
            <p:nvPr/>
          </p:nvSpPr>
          <p:spPr>
            <a:xfrm>
              <a:off x="311443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#0098c5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1" name="Google Shape;961;p54"/>
            <p:cNvSpPr txBox="1"/>
            <p:nvPr/>
          </p:nvSpPr>
          <p:spPr>
            <a:xfrm>
              <a:off x="2052613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#2b508d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2" name="Google Shape;962;p54"/>
            <p:cNvSpPr/>
            <p:nvPr/>
          </p:nvSpPr>
          <p:spPr>
            <a:xfrm>
              <a:off x="417627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3FE9DB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4"/>
            <p:cNvSpPr txBox="1"/>
            <p:nvPr/>
          </p:nvSpPr>
          <p:spPr>
            <a:xfrm>
              <a:off x="41762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#3fe9db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964" name="Google Shape;964;p54"/>
            <p:cNvSpPr/>
            <p:nvPr/>
          </p:nvSpPr>
          <p:spPr>
            <a:xfrm>
              <a:off x="523812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4"/>
            <p:cNvSpPr txBox="1"/>
            <p:nvPr/>
          </p:nvSpPr>
          <p:spPr>
            <a:xfrm>
              <a:off x="523813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#434343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66" name="Google Shape;966;p54"/>
            <p:cNvSpPr/>
            <p:nvPr/>
          </p:nvSpPr>
          <p:spPr>
            <a:xfrm>
              <a:off x="629997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3F3F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4"/>
            <p:cNvSpPr txBox="1"/>
            <p:nvPr/>
          </p:nvSpPr>
          <p:spPr>
            <a:xfrm>
              <a:off x="62999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434343"/>
                  </a:solidFill>
                </a:rPr>
                <a:t>#f3f3f3</a:t>
              </a:r>
              <a:endParaRPr sz="1000">
                <a:solidFill>
                  <a:srgbClr val="434343"/>
                </a:solidFill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5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55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 quality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4" name="Google Shape;974;p55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975" name="Google Shape;975;p55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5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55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978" name="Google Shape;978;p55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5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5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5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982;p55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983" name="Google Shape;983;p55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5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" name="Google Shape;985;p55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986" name="Google Shape;986;p55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5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5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55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990" name="Google Shape;990;p55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5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992;p55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993" name="Google Shape;993;p55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5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5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5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" name="Google Shape;997;p55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998" name="Google Shape;998;p55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5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5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5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55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003" name="Google Shape;1003;p55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5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5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5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5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55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009" name="Google Shape;1009;p55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5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5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5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55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014" name="Google Shape;1014;p55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5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5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" name="Google Shape;1017;p55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018" name="Google Shape;1018;p55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5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5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5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5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5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" name="Google Shape;1024;p55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025" name="Google Shape;1025;p55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5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5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5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5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5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5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" name="Google Shape;1032;p55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033" name="Google Shape;1033;p55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5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5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5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55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038" name="Google Shape;1038;p55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5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5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" name="Google Shape;1041;p55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042" name="Google Shape;1042;p55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5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5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55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046" name="Google Shape;1046;p55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5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" name="Google Shape;1048;p55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9" name="Google Shape;1049;p55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050" name="Google Shape;1050;p55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5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5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5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55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055" name="Google Shape;1055;p55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5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55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058" name="Google Shape;1058;p55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5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0" name="Google Shape;1060;p55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" name="Google Shape;1061;p55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062" name="Google Shape;1062;p55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5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55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065" name="Google Shape;1065;p55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5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" name="Google Shape;1067;p55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068" name="Google Shape;1068;p5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55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071" name="Google Shape;1071;p55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5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5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5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5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5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5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5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55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080" name="Google Shape;1080;p55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5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5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5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5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5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5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5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5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5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5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5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5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5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5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5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5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5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5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5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5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" name="Google Shape;1101;p55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102" name="Google Shape;1102;p55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5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5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5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55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107" name="Google Shape;1107;p55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5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5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5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5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5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5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5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5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5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5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5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55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120" name="Google Shape;1120;p55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5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55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123" name="Google Shape;1123;p55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5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5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6" name="Google Shape;1126;p55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55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55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55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0" name="Google Shape;1130;p55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131" name="Google Shape;1131;p55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5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55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134" name="Google Shape;1134;p55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5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" name="Google Shape;1136;p55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137" name="Google Shape;1137;p55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5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" name="Google Shape;1139;p55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140" name="Google Shape;1140;p55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5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" name="Google Shape;1142;p55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143" name="Google Shape;1143;p55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5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" name="Google Shape;1145;p55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146" name="Google Shape;1146;p55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5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" name="Google Shape;1148;p55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149" name="Google Shape;1149;p55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5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" name="Google Shape;1151;p55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152" name="Google Shape;1152;p55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5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5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" name="Google Shape;1155;p55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156" name="Google Shape;1156;p55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5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5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" name="Google Shape;1159;p55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160" name="Google Shape;1160;p5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" name="Google Shape;1163;p55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164" name="Google Shape;1164;p55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5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5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" name="Google Shape;1167;p55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168" name="Google Shape;1168;p55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5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0" name="Google Shape;1170;p55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" name="Google Shape;1171;p55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" name="Google Shape;1172;p55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55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55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55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6" name="Google Shape;1176;p55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177" name="Google Shape;1177;p55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5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55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180" name="Google Shape;1180;p55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5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55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183" name="Google Shape;1183;p55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5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5" name="Google Shape;1185;p55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55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" name="Google Shape;1187;p55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8" name="Google Shape;1188;p55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189" name="Google Shape;1189;p55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5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5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5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5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5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5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5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5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" name="Google Shape;1198;p55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199" name="Google Shape;1199;p55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5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" name="Google Shape;1201;p55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202" name="Google Shape;1202;p55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5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5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5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5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5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5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5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5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5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5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5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5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5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5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5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5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5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5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5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55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223" name="Google Shape;1223;p55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5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5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5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5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5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5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5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5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5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5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5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5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5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5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5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5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5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5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5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5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5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5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5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5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5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5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5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5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5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5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5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5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5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5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5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5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5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5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5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5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5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5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5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5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5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5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5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5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5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5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5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5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5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5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5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5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5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5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5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5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5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5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5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5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5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5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5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5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5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5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5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5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5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5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5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5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5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1" name="Google Shape;1301;p55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55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55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55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9" name="Google Shape;1309;p56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310" name="Google Shape;1310;p56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6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6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6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6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6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56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317" name="Google Shape;1317;p56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6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6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6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6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6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6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6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6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6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6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6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6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6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6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6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6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6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6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6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6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6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6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6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6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6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6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6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6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6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6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6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6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6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6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6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6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6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6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6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6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6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6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6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6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6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6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6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6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6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6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6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6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6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6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6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6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6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6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6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6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6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6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6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6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6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6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6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6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6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6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6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6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6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6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6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6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6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6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6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6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6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6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6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6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6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6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6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6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6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6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6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6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6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6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6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6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6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6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6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6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6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6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6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6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6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6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6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6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6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6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6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6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6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6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6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6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6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6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6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6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6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6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6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6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6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6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6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6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6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6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6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6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6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6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6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6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6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6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6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6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6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6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6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6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6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6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6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6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6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6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6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6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6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6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6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6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6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6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6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6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6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6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6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6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6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6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6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6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6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6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6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6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6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6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6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6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6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6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6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6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6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6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6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6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6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6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6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6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6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6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6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6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6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6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6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6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6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6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6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6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6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6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6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6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6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6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6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6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6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6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6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6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6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6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6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6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6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6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6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6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6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6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6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6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6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6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6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6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6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6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6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6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56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6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6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6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6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6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6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6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6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6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6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6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6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6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6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6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6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6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6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6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6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6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6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6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6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6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6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6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6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6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6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6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6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6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6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6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6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6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6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6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6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6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6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6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6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6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6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6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6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6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6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6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6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6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6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6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6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6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6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6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6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6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6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6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6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6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6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6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6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6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6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6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6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6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6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6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6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6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6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6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6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6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6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6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6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6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6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6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6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6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6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6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6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6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6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6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6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6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6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6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6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6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6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6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6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6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6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6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6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6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6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6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6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6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6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6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6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6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6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6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6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6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6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6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6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6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6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6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6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6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6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6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6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6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6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6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6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6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6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6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6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6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6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6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6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6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6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6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6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6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6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6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6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6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6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6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6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6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6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6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6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6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6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6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6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6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6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6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6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6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6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6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6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6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6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6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6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6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6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6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6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6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6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6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6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6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6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6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6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6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6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6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6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6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6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6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6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6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6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6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6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6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6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6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6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6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6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6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6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6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6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6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6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6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6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6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6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6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6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6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6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6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6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6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6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6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6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6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6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6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6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6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6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6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6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6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6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6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6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6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6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6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6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6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6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6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6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6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6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6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6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6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6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6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6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6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6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6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6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6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6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6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6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6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6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6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6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6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6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6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6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6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6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6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6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6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6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6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6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6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6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6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6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6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6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6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6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6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6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6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6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6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6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6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6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6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6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6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6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6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6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6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6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6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6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6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6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6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6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6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6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6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6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6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6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6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6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6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6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6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6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6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6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6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6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6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6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6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6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6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6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6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6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6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6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6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6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6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6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6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6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6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6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6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6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6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6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6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6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6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6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6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6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6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6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6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6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6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6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6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6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6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6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6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6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6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6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6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6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6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6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6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6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6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6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6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6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6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6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6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6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6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6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6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6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6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6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6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6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6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6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6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6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6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6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6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6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6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6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6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6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6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6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6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6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6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6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6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6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6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6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6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6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6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6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6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6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6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6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6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6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6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6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6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6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6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6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6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6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6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6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6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6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6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6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6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6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6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6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6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6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6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6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6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6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6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6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6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6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6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6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6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6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6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6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6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6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6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6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6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6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6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6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6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6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6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6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6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6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6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6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6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6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6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6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6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6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6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6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6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6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6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6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6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6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6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6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6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6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6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6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6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6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6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6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6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6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6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6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6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6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6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6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6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6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6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6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6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6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6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6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6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6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6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6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6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6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6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6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6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6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6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6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6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6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6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6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6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6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6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6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6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6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6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6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6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6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6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6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6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6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6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6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6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6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6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6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6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6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6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6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6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6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6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6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6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6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6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6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6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6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6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6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6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6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6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6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6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6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6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6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6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6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6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6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6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6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6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6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6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6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6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6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6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6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6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6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6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6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6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6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6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6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6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6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6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6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6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6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6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6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6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6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6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6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6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6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6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6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6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6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6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6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6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6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6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6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6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6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6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6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6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6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6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6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6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6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6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6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6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6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6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6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6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6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6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6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6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6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6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6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6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6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6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6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6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6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6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6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6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6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6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6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6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6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6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6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6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6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6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6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6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6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6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6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6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6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6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6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6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6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6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6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6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6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6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6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6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6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6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6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6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6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6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6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6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6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6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6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6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6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6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6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6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6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6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6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6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6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6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6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6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6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6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6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6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6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6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6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6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6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6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6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6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6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6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6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6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6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6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6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6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6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6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6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6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6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6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6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6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6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6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6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6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6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6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6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6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6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6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6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6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6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6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6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6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6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6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6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6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6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6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6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6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6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6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6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6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6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6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6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6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6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6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6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6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6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6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6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6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6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6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6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6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6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6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6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6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6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6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6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6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6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6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6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6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6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6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6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6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6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6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6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6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6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6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6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6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6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6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6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6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6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6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6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6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6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6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6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6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6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6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6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6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6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6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6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6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6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6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6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6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6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6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6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6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6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6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6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6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6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6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6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6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6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6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6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6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6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6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6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6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6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6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6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6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6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6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6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6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6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6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6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6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6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6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6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6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6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6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6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6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6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6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6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6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6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6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6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6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6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6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6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6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6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6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6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6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6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6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6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6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6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6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6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6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6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6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6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6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6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6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6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6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6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6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6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6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6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6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6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6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6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6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6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6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6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6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6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6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6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6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6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6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6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6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6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6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6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6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6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6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6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6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6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6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6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6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6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6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6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6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6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6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6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6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6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6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6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6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6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6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6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6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6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6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6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6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6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6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6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6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6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6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6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6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6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6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6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6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6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6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6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6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6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6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6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6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6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6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6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6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6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6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6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6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6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6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6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6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6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6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9" name="Google Shape;2889;p56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2890" name="Google Shape;2890;p56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6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6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6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6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6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6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6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6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6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6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6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6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6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6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6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6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6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6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6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6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6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6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6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6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6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6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6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6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6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6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6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6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6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6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6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6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6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6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6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6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6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6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6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6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6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6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6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6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6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6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1" name="Google Shape;2941;p56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2942" name="Google Shape;2942;p56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6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4" name="Google Shape;2944;p56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2945" name="Google Shape;2945;p56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6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7" name="Google Shape;2947;p56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2948" name="Google Shape;2948;p56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6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0" name="Google Shape;2950;p56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2951" name="Google Shape;2951;p56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6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3" name="Google Shape;2953;p56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2954" name="Google Shape;2954;p56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6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6" name="Google Shape;2956;p56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7" name="Google Shape;2957;p56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2958" name="Google Shape;2958;p56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6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6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1" name="Google Shape;2961;p56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2962" name="Google Shape;2962;p56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6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6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5" name="Google Shape;2965;p56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6" name="Google Shape;2966;p56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2967" name="Google Shape;2967;p56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6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9" name="Google Shape;2969;p56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0" name="Google Shape;2970;p56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1" name="Google Shape;2971;p56"/>
          <p:cNvGrpSpPr/>
          <p:nvPr/>
        </p:nvGrpSpPr>
        <p:grpSpPr>
          <a:xfrm>
            <a:off x="3561370" y="3009282"/>
            <a:ext cx="2241344" cy="1330656"/>
            <a:chOff x="230250" y="739925"/>
            <a:chExt cx="7124425" cy="4229675"/>
          </a:xfrm>
        </p:grpSpPr>
        <p:sp>
          <p:nvSpPr>
            <p:cNvPr id="2972" name="Google Shape;2972;p56"/>
            <p:cNvSpPr/>
            <p:nvPr/>
          </p:nvSpPr>
          <p:spPr>
            <a:xfrm>
              <a:off x="2001525" y="3293875"/>
              <a:ext cx="920575" cy="1635500"/>
            </a:xfrm>
            <a:custGeom>
              <a:avLst/>
              <a:gdLst/>
              <a:ahLst/>
              <a:cxnLst/>
              <a:rect l="l" t="t" r="r" b="b"/>
              <a:pathLst>
                <a:path w="36823" h="65420" fill="none" extrusionOk="0">
                  <a:moveTo>
                    <a:pt x="5928" y="64827"/>
                  </a:moveTo>
                  <a:lnTo>
                    <a:pt x="6158" y="49755"/>
                  </a:lnTo>
                  <a:lnTo>
                    <a:pt x="8202" y="42327"/>
                  </a:lnTo>
                  <a:lnTo>
                    <a:pt x="8795" y="36351"/>
                  </a:lnTo>
                  <a:lnTo>
                    <a:pt x="8795" y="28912"/>
                  </a:lnTo>
                  <a:lnTo>
                    <a:pt x="3049" y="23347"/>
                  </a:lnTo>
                  <a:lnTo>
                    <a:pt x="0" y="12291"/>
                  </a:lnTo>
                  <a:lnTo>
                    <a:pt x="11601" y="1"/>
                  </a:lnTo>
                  <a:lnTo>
                    <a:pt x="19319" y="4259"/>
                  </a:lnTo>
                  <a:lnTo>
                    <a:pt x="27266" y="11747"/>
                  </a:lnTo>
                  <a:lnTo>
                    <a:pt x="36823" y="15472"/>
                  </a:lnTo>
                  <a:lnTo>
                    <a:pt x="34827" y="25803"/>
                  </a:lnTo>
                  <a:lnTo>
                    <a:pt x="26722" y="36944"/>
                  </a:lnTo>
                  <a:lnTo>
                    <a:pt x="19924" y="49198"/>
                  </a:lnTo>
                  <a:lnTo>
                    <a:pt x="11008" y="60690"/>
                  </a:lnTo>
                  <a:lnTo>
                    <a:pt x="5335" y="6542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6"/>
            <p:cNvSpPr/>
            <p:nvPr/>
          </p:nvSpPr>
          <p:spPr>
            <a:xfrm>
              <a:off x="294050" y="1435525"/>
              <a:ext cx="2107300" cy="2180450"/>
            </a:xfrm>
            <a:custGeom>
              <a:avLst/>
              <a:gdLst/>
              <a:ahLst/>
              <a:cxnLst/>
              <a:rect l="l" t="t" r="r" b="b"/>
              <a:pathLst>
                <a:path w="84292" h="87218" fill="none" extrusionOk="0">
                  <a:moveTo>
                    <a:pt x="79900" y="75157"/>
                  </a:moveTo>
                  <a:lnTo>
                    <a:pt x="77916" y="83262"/>
                  </a:lnTo>
                  <a:lnTo>
                    <a:pt x="68299" y="87218"/>
                  </a:lnTo>
                  <a:lnTo>
                    <a:pt x="61610" y="72314"/>
                  </a:lnTo>
                  <a:lnTo>
                    <a:pt x="48376" y="64524"/>
                  </a:lnTo>
                  <a:lnTo>
                    <a:pt x="37489" y="50685"/>
                  </a:lnTo>
                  <a:lnTo>
                    <a:pt x="32771" y="39181"/>
                  </a:lnTo>
                  <a:lnTo>
                    <a:pt x="28525" y="27000"/>
                  </a:lnTo>
                  <a:lnTo>
                    <a:pt x="19779" y="19379"/>
                  </a:lnTo>
                  <a:lnTo>
                    <a:pt x="1" y="14057"/>
                  </a:lnTo>
                  <a:lnTo>
                    <a:pt x="5227" y="0"/>
                  </a:lnTo>
                  <a:lnTo>
                    <a:pt x="40380" y="3605"/>
                  </a:lnTo>
                  <a:lnTo>
                    <a:pt x="53662" y="9254"/>
                  </a:lnTo>
                  <a:lnTo>
                    <a:pt x="56711" y="17734"/>
                  </a:lnTo>
                  <a:lnTo>
                    <a:pt x="69727" y="26177"/>
                  </a:lnTo>
                  <a:lnTo>
                    <a:pt x="84291" y="20649"/>
                  </a:lnTo>
                  <a:lnTo>
                    <a:pt x="79465" y="38165"/>
                  </a:lnTo>
                  <a:lnTo>
                    <a:pt x="72207" y="46960"/>
                  </a:lnTo>
                  <a:lnTo>
                    <a:pt x="64791" y="54677"/>
                  </a:lnTo>
                  <a:lnTo>
                    <a:pt x="54497" y="63206"/>
                  </a:lnTo>
                  <a:lnTo>
                    <a:pt x="62094" y="63556"/>
                  </a:lnTo>
                  <a:lnTo>
                    <a:pt x="66098" y="74335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6"/>
            <p:cNvSpPr/>
            <p:nvPr/>
          </p:nvSpPr>
          <p:spPr>
            <a:xfrm>
              <a:off x="2241950" y="3529150"/>
              <a:ext cx="49625" cy="247725"/>
            </a:xfrm>
            <a:custGeom>
              <a:avLst/>
              <a:gdLst/>
              <a:ahLst/>
              <a:cxnLst/>
              <a:rect l="l" t="t" r="r" b="b"/>
              <a:pathLst>
                <a:path w="1985" h="9909" fill="none" extrusionOk="0">
                  <a:moveTo>
                    <a:pt x="1984" y="990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6"/>
            <p:cNvSpPr/>
            <p:nvPr/>
          </p:nvSpPr>
          <p:spPr>
            <a:xfrm>
              <a:off x="2241950" y="3400325"/>
              <a:ext cx="441250" cy="371700"/>
            </a:xfrm>
            <a:custGeom>
              <a:avLst/>
              <a:gdLst/>
              <a:ahLst/>
              <a:cxnLst/>
              <a:rect l="l" t="t" r="r" b="b"/>
              <a:pathLst>
                <a:path w="17650" h="14868" fill="none" extrusionOk="0">
                  <a:moveTo>
                    <a:pt x="11952" y="14868"/>
                  </a:moveTo>
                  <a:lnTo>
                    <a:pt x="0" y="4670"/>
                  </a:lnTo>
                  <a:lnTo>
                    <a:pt x="9702" y="1"/>
                  </a:lnTo>
                  <a:lnTo>
                    <a:pt x="17649" y="7489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6"/>
            <p:cNvSpPr/>
            <p:nvPr/>
          </p:nvSpPr>
          <p:spPr>
            <a:xfrm>
              <a:off x="2254050" y="3517075"/>
              <a:ext cx="457575" cy="70475"/>
            </a:xfrm>
            <a:custGeom>
              <a:avLst/>
              <a:gdLst/>
              <a:ahLst/>
              <a:cxnLst/>
              <a:rect l="l" t="t" r="r" b="b"/>
              <a:pathLst>
                <a:path w="18303" h="2819" fill="none" extrusionOk="0">
                  <a:moveTo>
                    <a:pt x="0" y="0"/>
                  </a:moveTo>
                  <a:lnTo>
                    <a:pt x="18303" y="2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6"/>
            <p:cNvSpPr/>
            <p:nvPr/>
          </p:nvSpPr>
          <p:spPr>
            <a:xfrm>
              <a:off x="2463625" y="3784100"/>
              <a:ext cx="77125" cy="358075"/>
            </a:xfrm>
            <a:custGeom>
              <a:avLst/>
              <a:gdLst/>
              <a:ahLst/>
              <a:cxnLst/>
              <a:rect l="l" t="t" r="r" b="b"/>
              <a:pathLst>
                <a:path w="3085" h="14323" fill="none" extrusionOk="0">
                  <a:moveTo>
                    <a:pt x="0" y="14323"/>
                  </a:moveTo>
                  <a:lnTo>
                    <a:pt x="308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6"/>
            <p:cNvSpPr/>
            <p:nvPr/>
          </p:nvSpPr>
          <p:spPr>
            <a:xfrm>
              <a:off x="2540725" y="3772000"/>
              <a:ext cx="128875" cy="445500"/>
            </a:xfrm>
            <a:custGeom>
              <a:avLst/>
              <a:gdLst/>
              <a:ahLst/>
              <a:cxnLst/>
              <a:rect l="l" t="t" r="r" b="b"/>
              <a:pathLst>
                <a:path w="5155" h="17820" fill="none" extrusionOk="0">
                  <a:moveTo>
                    <a:pt x="1" y="1"/>
                  </a:moveTo>
                  <a:lnTo>
                    <a:pt x="5154" y="17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6"/>
            <p:cNvSpPr/>
            <p:nvPr/>
          </p:nvSpPr>
          <p:spPr>
            <a:xfrm>
              <a:off x="2540725" y="3772000"/>
              <a:ext cx="331475" cy="166950"/>
            </a:xfrm>
            <a:custGeom>
              <a:avLst/>
              <a:gdLst/>
              <a:ahLst/>
              <a:cxnLst/>
              <a:rect l="l" t="t" r="r" b="b"/>
              <a:pathLst>
                <a:path w="13259" h="6678" fill="none" extrusionOk="0">
                  <a:moveTo>
                    <a:pt x="1" y="1"/>
                  </a:moveTo>
                  <a:lnTo>
                    <a:pt x="13259" y="667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6"/>
            <p:cNvSpPr/>
            <p:nvPr/>
          </p:nvSpPr>
          <p:spPr>
            <a:xfrm>
              <a:off x="2552825" y="3677050"/>
              <a:ext cx="360525" cy="94975"/>
            </a:xfrm>
            <a:custGeom>
              <a:avLst/>
              <a:gdLst/>
              <a:ahLst/>
              <a:cxnLst/>
              <a:rect l="l" t="t" r="r" b="b"/>
              <a:pathLst>
                <a:path w="14421" h="3799" fill="none" extrusionOk="0">
                  <a:moveTo>
                    <a:pt x="14420" y="0"/>
                  </a:moveTo>
                  <a:lnTo>
                    <a:pt x="1" y="379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6"/>
            <p:cNvSpPr/>
            <p:nvPr/>
          </p:nvSpPr>
          <p:spPr>
            <a:xfrm>
              <a:off x="2221375" y="3772000"/>
              <a:ext cx="75925" cy="244675"/>
            </a:xfrm>
            <a:custGeom>
              <a:avLst/>
              <a:gdLst/>
              <a:ahLst/>
              <a:cxnLst/>
              <a:rect l="l" t="t" r="r" b="b"/>
              <a:pathLst>
                <a:path w="3037" h="9787" fill="none" extrusionOk="0">
                  <a:moveTo>
                    <a:pt x="1" y="9787"/>
                  </a:moveTo>
                  <a:lnTo>
                    <a:pt x="303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6"/>
            <p:cNvSpPr/>
            <p:nvPr/>
          </p:nvSpPr>
          <p:spPr>
            <a:xfrm>
              <a:off x="2297275" y="3772000"/>
              <a:ext cx="166375" cy="370175"/>
            </a:xfrm>
            <a:custGeom>
              <a:avLst/>
              <a:gdLst/>
              <a:ahLst/>
              <a:cxnLst/>
              <a:rect l="l" t="t" r="r" b="b"/>
              <a:pathLst>
                <a:path w="6655" h="14807" fill="none" extrusionOk="0">
                  <a:moveTo>
                    <a:pt x="1" y="1"/>
                  </a:moveTo>
                  <a:lnTo>
                    <a:pt x="6654" y="1480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6"/>
            <p:cNvSpPr/>
            <p:nvPr/>
          </p:nvSpPr>
          <p:spPr>
            <a:xfrm>
              <a:off x="2463625" y="4150925"/>
              <a:ext cx="20875" cy="378350"/>
            </a:xfrm>
            <a:custGeom>
              <a:avLst/>
              <a:gdLst/>
              <a:ahLst/>
              <a:cxnLst/>
              <a:rect l="l" t="t" r="r" b="b"/>
              <a:pathLst>
                <a:path w="835" h="15134" fill="none" extrusionOk="0">
                  <a:moveTo>
                    <a:pt x="0" y="1"/>
                  </a:moveTo>
                  <a:lnTo>
                    <a:pt x="835" y="151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6"/>
            <p:cNvSpPr/>
            <p:nvPr/>
          </p:nvSpPr>
          <p:spPr>
            <a:xfrm>
              <a:off x="2207175" y="4345400"/>
              <a:ext cx="271275" cy="192350"/>
            </a:xfrm>
            <a:custGeom>
              <a:avLst/>
              <a:gdLst/>
              <a:ahLst/>
              <a:cxnLst/>
              <a:rect l="l" t="t" r="r" b="b"/>
              <a:pathLst>
                <a:path w="10851" h="7694" fill="none" extrusionOk="0">
                  <a:moveTo>
                    <a:pt x="0" y="0"/>
                  </a:moveTo>
                  <a:lnTo>
                    <a:pt x="10851" y="76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6"/>
            <p:cNvSpPr/>
            <p:nvPr/>
          </p:nvSpPr>
          <p:spPr>
            <a:xfrm>
              <a:off x="2218950" y="4145500"/>
              <a:ext cx="260425" cy="48100"/>
            </a:xfrm>
            <a:custGeom>
              <a:avLst/>
              <a:gdLst/>
              <a:ahLst/>
              <a:cxnLst/>
              <a:rect l="l" t="t" r="r" b="b"/>
              <a:pathLst>
                <a:path w="10417" h="1924" fill="none" extrusionOk="0">
                  <a:moveTo>
                    <a:pt x="1" y="1923"/>
                  </a:moveTo>
                  <a:lnTo>
                    <a:pt x="1041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6"/>
            <p:cNvSpPr/>
            <p:nvPr/>
          </p:nvSpPr>
          <p:spPr>
            <a:xfrm>
              <a:off x="2473900" y="4150925"/>
              <a:ext cx="190550" cy="75950"/>
            </a:xfrm>
            <a:custGeom>
              <a:avLst/>
              <a:gdLst/>
              <a:ahLst/>
              <a:cxnLst/>
              <a:rect l="l" t="t" r="r" b="b"/>
              <a:pathLst>
                <a:path w="7622" h="3038" fill="none" extrusionOk="0">
                  <a:moveTo>
                    <a:pt x="7621" y="3037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6"/>
            <p:cNvSpPr/>
            <p:nvPr/>
          </p:nvSpPr>
          <p:spPr>
            <a:xfrm>
              <a:off x="2149700" y="4558600"/>
              <a:ext cx="127050" cy="245275"/>
            </a:xfrm>
            <a:custGeom>
              <a:avLst/>
              <a:gdLst/>
              <a:ahLst/>
              <a:cxnLst/>
              <a:rect l="l" t="t" r="r" b="b"/>
              <a:pathLst>
                <a:path w="5082" h="9811" fill="none" extrusionOk="0">
                  <a:moveTo>
                    <a:pt x="1" y="0"/>
                  </a:moveTo>
                  <a:lnTo>
                    <a:pt x="5081" y="981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6"/>
            <p:cNvSpPr/>
            <p:nvPr/>
          </p:nvSpPr>
          <p:spPr>
            <a:xfrm>
              <a:off x="2156650" y="4529250"/>
              <a:ext cx="327850" cy="29375"/>
            </a:xfrm>
            <a:custGeom>
              <a:avLst/>
              <a:gdLst/>
              <a:ahLst/>
              <a:cxnLst/>
              <a:rect l="l" t="t" r="r" b="b"/>
              <a:pathLst>
                <a:path w="13114" h="1175" fill="none" extrusionOk="0">
                  <a:moveTo>
                    <a:pt x="1" y="1174"/>
                  </a:moveTo>
                  <a:lnTo>
                    <a:pt x="1311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6"/>
            <p:cNvSpPr/>
            <p:nvPr/>
          </p:nvSpPr>
          <p:spPr>
            <a:xfrm>
              <a:off x="2077725" y="3529150"/>
              <a:ext cx="164250" cy="333600"/>
            </a:xfrm>
            <a:custGeom>
              <a:avLst/>
              <a:gdLst/>
              <a:ahLst/>
              <a:cxnLst/>
              <a:rect l="l" t="t" r="r" b="b"/>
              <a:pathLst>
                <a:path w="6570" h="13344" fill="none" extrusionOk="0">
                  <a:moveTo>
                    <a:pt x="1" y="13344"/>
                  </a:moveTo>
                  <a:lnTo>
                    <a:pt x="6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6"/>
            <p:cNvSpPr/>
            <p:nvPr/>
          </p:nvSpPr>
          <p:spPr>
            <a:xfrm>
              <a:off x="2297275" y="3772000"/>
              <a:ext cx="243475" cy="25"/>
            </a:xfrm>
            <a:custGeom>
              <a:avLst/>
              <a:gdLst/>
              <a:ahLst/>
              <a:cxnLst/>
              <a:rect l="l" t="t" r="r" b="b"/>
              <a:pathLst>
                <a:path w="9739" h="1" fill="none" extrusionOk="0">
                  <a:moveTo>
                    <a:pt x="1" y="1"/>
                  </a:moveTo>
                  <a:lnTo>
                    <a:pt x="97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6"/>
            <p:cNvSpPr/>
            <p:nvPr/>
          </p:nvSpPr>
          <p:spPr>
            <a:xfrm>
              <a:off x="2206550" y="4150925"/>
              <a:ext cx="267375" cy="201150"/>
            </a:xfrm>
            <a:custGeom>
              <a:avLst/>
              <a:gdLst/>
              <a:ahLst/>
              <a:cxnLst/>
              <a:rect l="l" t="t" r="r" b="b"/>
              <a:pathLst>
                <a:path w="10695" h="8046" fill="none" extrusionOk="0">
                  <a:moveTo>
                    <a:pt x="1" y="8045"/>
                  </a:moveTo>
                  <a:lnTo>
                    <a:pt x="1069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6"/>
            <p:cNvSpPr/>
            <p:nvPr/>
          </p:nvSpPr>
          <p:spPr>
            <a:xfrm>
              <a:off x="412000" y="1451850"/>
              <a:ext cx="148825" cy="202950"/>
            </a:xfrm>
            <a:custGeom>
              <a:avLst/>
              <a:gdLst/>
              <a:ahLst/>
              <a:cxnLst/>
              <a:rect l="l" t="t" r="r" b="b"/>
              <a:pathLst>
                <a:path w="5953" h="8118" fill="none" extrusionOk="0">
                  <a:moveTo>
                    <a:pt x="1" y="0"/>
                  </a:moveTo>
                  <a:lnTo>
                    <a:pt x="5952" y="811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6"/>
            <p:cNvSpPr/>
            <p:nvPr/>
          </p:nvSpPr>
          <p:spPr>
            <a:xfrm>
              <a:off x="300100" y="1654775"/>
              <a:ext cx="272525" cy="116750"/>
            </a:xfrm>
            <a:custGeom>
              <a:avLst/>
              <a:gdLst/>
              <a:ahLst/>
              <a:cxnLst/>
              <a:rect l="l" t="t" r="r" b="b"/>
              <a:pathLst>
                <a:path w="10901" h="4670" fill="none" extrusionOk="0">
                  <a:moveTo>
                    <a:pt x="1" y="4670"/>
                  </a:moveTo>
                  <a:lnTo>
                    <a:pt x="10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6"/>
            <p:cNvSpPr/>
            <p:nvPr/>
          </p:nvSpPr>
          <p:spPr>
            <a:xfrm>
              <a:off x="564725" y="1658100"/>
              <a:ext cx="223825" cy="252225"/>
            </a:xfrm>
            <a:custGeom>
              <a:avLst/>
              <a:gdLst/>
              <a:ahLst/>
              <a:cxnLst/>
              <a:rect l="l" t="t" r="r" b="b"/>
              <a:pathLst>
                <a:path w="8953" h="10089" fill="none" extrusionOk="0">
                  <a:moveTo>
                    <a:pt x="1" y="0"/>
                  </a:moveTo>
                  <a:lnTo>
                    <a:pt x="8952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6"/>
            <p:cNvSpPr/>
            <p:nvPr/>
          </p:nvSpPr>
          <p:spPr>
            <a:xfrm>
              <a:off x="809075" y="1695300"/>
              <a:ext cx="109500" cy="215025"/>
            </a:xfrm>
            <a:custGeom>
              <a:avLst/>
              <a:gdLst/>
              <a:ahLst/>
              <a:cxnLst/>
              <a:rect l="l" t="t" r="r" b="b"/>
              <a:pathLst>
                <a:path w="4380" h="8601" fill="none" extrusionOk="0">
                  <a:moveTo>
                    <a:pt x="1" y="8601"/>
                  </a:moveTo>
                  <a:lnTo>
                    <a:pt x="438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6"/>
            <p:cNvSpPr/>
            <p:nvPr/>
          </p:nvSpPr>
          <p:spPr>
            <a:xfrm>
              <a:off x="560800" y="1654775"/>
              <a:ext cx="369875" cy="40550"/>
            </a:xfrm>
            <a:custGeom>
              <a:avLst/>
              <a:gdLst/>
              <a:ahLst/>
              <a:cxnLst/>
              <a:rect l="l" t="t" r="r" b="b"/>
              <a:pathLst>
                <a:path w="14795" h="1622" fill="none" extrusionOk="0">
                  <a:moveTo>
                    <a:pt x="14795" y="1621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6"/>
            <p:cNvSpPr/>
            <p:nvPr/>
          </p:nvSpPr>
          <p:spPr>
            <a:xfrm>
              <a:off x="560800" y="1525625"/>
              <a:ext cx="722200" cy="129175"/>
            </a:xfrm>
            <a:custGeom>
              <a:avLst/>
              <a:gdLst/>
              <a:ahLst/>
              <a:cxnLst/>
              <a:rect l="l" t="t" r="r" b="b"/>
              <a:pathLst>
                <a:path w="28888" h="5167" fill="none" extrusionOk="0">
                  <a:moveTo>
                    <a:pt x="28887" y="1"/>
                  </a:moveTo>
                  <a:lnTo>
                    <a:pt x="0" y="51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6"/>
            <p:cNvSpPr/>
            <p:nvPr/>
          </p:nvSpPr>
          <p:spPr>
            <a:xfrm>
              <a:off x="1154750" y="1525625"/>
              <a:ext cx="128250" cy="363850"/>
            </a:xfrm>
            <a:custGeom>
              <a:avLst/>
              <a:gdLst/>
              <a:ahLst/>
              <a:cxnLst/>
              <a:rect l="l" t="t" r="r" b="b"/>
              <a:pathLst>
                <a:path w="5130" h="14554" fill="none" extrusionOk="0">
                  <a:moveTo>
                    <a:pt x="5129" y="1"/>
                  </a:moveTo>
                  <a:lnTo>
                    <a:pt x="0" y="14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6"/>
            <p:cNvSpPr/>
            <p:nvPr/>
          </p:nvSpPr>
          <p:spPr>
            <a:xfrm>
              <a:off x="918550" y="1695300"/>
              <a:ext cx="236225" cy="194175"/>
            </a:xfrm>
            <a:custGeom>
              <a:avLst/>
              <a:gdLst/>
              <a:ahLst/>
              <a:cxnLst/>
              <a:rect l="l" t="t" r="r" b="b"/>
              <a:pathLst>
                <a:path w="9449" h="7767" fill="none" extrusionOk="0">
                  <a:moveTo>
                    <a:pt x="1" y="0"/>
                  </a:moveTo>
                  <a:lnTo>
                    <a:pt x="9448" y="77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6"/>
            <p:cNvSpPr/>
            <p:nvPr/>
          </p:nvSpPr>
          <p:spPr>
            <a:xfrm>
              <a:off x="995075" y="1889450"/>
              <a:ext cx="159700" cy="215350"/>
            </a:xfrm>
            <a:custGeom>
              <a:avLst/>
              <a:gdLst/>
              <a:ahLst/>
              <a:cxnLst/>
              <a:rect l="l" t="t" r="r" b="b"/>
              <a:pathLst>
                <a:path w="6388" h="8614" fill="none" extrusionOk="0">
                  <a:moveTo>
                    <a:pt x="0" y="8613"/>
                  </a:moveTo>
                  <a:lnTo>
                    <a:pt x="638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6"/>
            <p:cNvSpPr/>
            <p:nvPr/>
          </p:nvSpPr>
          <p:spPr>
            <a:xfrm>
              <a:off x="918550" y="1525625"/>
              <a:ext cx="364450" cy="169700"/>
            </a:xfrm>
            <a:custGeom>
              <a:avLst/>
              <a:gdLst/>
              <a:ahLst/>
              <a:cxnLst/>
              <a:rect l="l" t="t" r="r" b="b"/>
              <a:pathLst>
                <a:path w="14578" h="6788" fill="none" extrusionOk="0">
                  <a:moveTo>
                    <a:pt x="1" y="6787"/>
                  </a:moveTo>
                  <a:lnTo>
                    <a:pt x="1457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6"/>
            <p:cNvSpPr/>
            <p:nvPr/>
          </p:nvSpPr>
          <p:spPr>
            <a:xfrm>
              <a:off x="1154750" y="1889450"/>
              <a:ext cx="176025" cy="242250"/>
            </a:xfrm>
            <a:custGeom>
              <a:avLst/>
              <a:gdLst/>
              <a:ahLst/>
              <a:cxnLst/>
              <a:rect l="l" t="t" r="r" b="b"/>
              <a:pathLst>
                <a:path w="7041" h="9690" fill="none" extrusionOk="0">
                  <a:moveTo>
                    <a:pt x="0" y="0"/>
                  </a:moveTo>
                  <a:lnTo>
                    <a:pt x="7041" y="9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6"/>
            <p:cNvSpPr/>
            <p:nvPr/>
          </p:nvSpPr>
          <p:spPr>
            <a:xfrm>
              <a:off x="1330750" y="1821700"/>
              <a:ext cx="129150" cy="310000"/>
            </a:xfrm>
            <a:custGeom>
              <a:avLst/>
              <a:gdLst/>
              <a:ahLst/>
              <a:cxnLst/>
              <a:rect l="l" t="t" r="r" b="b"/>
              <a:pathLst>
                <a:path w="5166" h="12400" fill="none" extrusionOk="0">
                  <a:moveTo>
                    <a:pt x="1" y="12400"/>
                  </a:moveTo>
                  <a:lnTo>
                    <a:pt x="516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6"/>
            <p:cNvSpPr/>
            <p:nvPr/>
          </p:nvSpPr>
          <p:spPr>
            <a:xfrm>
              <a:off x="1459875" y="1666875"/>
              <a:ext cx="175750" cy="154850"/>
            </a:xfrm>
            <a:custGeom>
              <a:avLst/>
              <a:gdLst/>
              <a:ahLst/>
              <a:cxnLst/>
              <a:rect l="l" t="t" r="r" b="b"/>
              <a:pathLst>
                <a:path w="7030" h="6194" fill="none" extrusionOk="0">
                  <a:moveTo>
                    <a:pt x="1" y="6194"/>
                  </a:moveTo>
                  <a:lnTo>
                    <a:pt x="702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6"/>
            <p:cNvSpPr/>
            <p:nvPr/>
          </p:nvSpPr>
          <p:spPr>
            <a:xfrm>
              <a:off x="1154750" y="1821700"/>
              <a:ext cx="305150" cy="67775"/>
            </a:xfrm>
            <a:custGeom>
              <a:avLst/>
              <a:gdLst/>
              <a:ahLst/>
              <a:cxnLst/>
              <a:rect l="l" t="t" r="r" b="b"/>
              <a:pathLst>
                <a:path w="12206" h="2711" fill="none" extrusionOk="0">
                  <a:moveTo>
                    <a:pt x="0" y="2710"/>
                  </a:moveTo>
                  <a:lnTo>
                    <a:pt x="122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6"/>
            <p:cNvSpPr/>
            <p:nvPr/>
          </p:nvSpPr>
          <p:spPr>
            <a:xfrm>
              <a:off x="1459875" y="1821700"/>
              <a:ext cx="134300" cy="433400"/>
            </a:xfrm>
            <a:custGeom>
              <a:avLst/>
              <a:gdLst/>
              <a:ahLst/>
              <a:cxnLst/>
              <a:rect l="l" t="t" r="r" b="b"/>
              <a:pathLst>
                <a:path w="5372" h="17336" fill="none" extrusionOk="0">
                  <a:moveTo>
                    <a:pt x="1" y="1"/>
                  </a:moveTo>
                  <a:lnTo>
                    <a:pt x="5372" y="17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6"/>
            <p:cNvSpPr/>
            <p:nvPr/>
          </p:nvSpPr>
          <p:spPr>
            <a:xfrm>
              <a:off x="1594150" y="1889450"/>
              <a:ext cx="113150" cy="365650"/>
            </a:xfrm>
            <a:custGeom>
              <a:avLst/>
              <a:gdLst/>
              <a:ahLst/>
              <a:cxnLst/>
              <a:rect l="l" t="t" r="r" b="b"/>
              <a:pathLst>
                <a:path w="4526" h="14626" fill="none" extrusionOk="0">
                  <a:moveTo>
                    <a:pt x="1" y="14625"/>
                  </a:moveTo>
                  <a:lnTo>
                    <a:pt x="452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6"/>
            <p:cNvSpPr/>
            <p:nvPr/>
          </p:nvSpPr>
          <p:spPr>
            <a:xfrm>
              <a:off x="1115425" y="2255075"/>
              <a:ext cx="478750" cy="165450"/>
            </a:xfrm>
            <a:custGeom>
              <a:avLst/>
              <a:gdLst/>
              <a:ahLst/>
              <a:cxnLst/>
              <a:rect l="l" t="t" r="r" b="b"/>
              <a:pathLst>
                <a:path w="19150" h="6618" fill="none" extrusionOk="0">
                  <a:moveTo>
                    <a:pt x="1" y="6617"/>
                  </a:moveTo>
                  <a:lnTo>
                    <a:pt x="1915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6"/>
            <p:cNvSpPr/>
            <p:nvPr/>
          </p:nvSpPr>
          <p:spPr>
            <a:xfrm>
              <a:off x="1530050" y="2255075"/>
              <a:ext cx="64125" cy="314825"/>
            </a:xfrm>
            <a:custGeom>
              <a:avLst/>
              <a:gdLst/>
              <a:ahLst/>
              <a:cxnLst/>
              <a:rect l="l" t="t" r="r" b="b"/>
              <a:pathLst>
                <a:path w="2565" h="12593" fill="none" extrusionOk="0">
                  <a:moveTo>
                    <a:pt x="2565" y="0"/>
                  </a:moveTo>
                  <a:lnTo>
                    <a:pt x="0" y="1259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6"/>
            <p:cNvSpPr/>
            <p:nvPr/>
          </p:nvSpPr>
          <p:spPr>
            <a:xfrm>
              <a:off x="1231250" y="2569875"/>
              <a:ext cx="310925" cy="132800"/>
            </a:xfrm>
            <a:custGeom>
              <a:avLst/>
              <a:gdLst/>
              <a:ahLst/>
              <a:cxnLst/>
              <a:rect l="l" t="t" r="r" b="b"/>
              <a:pathLst>
                <a:path w="12437" h="5312" fill="none" extrusionOk="0">
                  <a:moveTo>
                    <a:pt x="1" y="5311"/>
                  </a:moveTo>
                  <a:lnTo>
                    <a:pt x="1243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6"/>
            <p:cNvSpPr/>
            <p:nvPr/>
          </p:nvSpPr>
          <p:spPr>
            <a:xfrm>
              <a:off x="1113325" y="2131675"/>
              <a:ext cx="217450" cy="283400"/>
            </a:xfrm>
            <a:custGeom>
              <a:avLst/>
              <a:gdLst/>
              <a:ahLst/>
              <a:cxnLst/>
              <a:rect l="l" t="t" r="r" b="b"/>
              <a:pathLst>
                <a:path w="8698" h="11336" fill="none" extrusionOk="0">
                  <a:moveTo>
                    <a:pt x="8698" y="1"/>
                  </a:moveTo>
                  <a:lnTo>
                    <a:pt x="0" y="11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6"/>
            <p:cNvSpPr/>
            <p:nvPr/>
          </p:nvSpPr>
          <p:spPr>
            <a:xfrm>
              <a:off x="1330750" y="2131675"/>
              <a:ext cx="284300" cy="114950"/>
            </a:xfrm>
            <a:custGeom>
              <a:avLst/>
              <a:gdLst/>
              <a:ahLst/>
              <a:cxnLst/>
              <a:rect l="l" t="t" r="r" b="b"/>
              <a:pathLst>
                <a:path w="11372" h="4598" fill="none" extrusionOk="0">
                  <a:moveTo>
                    <a:pt x="1" y="1"/>
                  </a:moveTo>
                  <a:lnTo>
                    <a:pt x="11372" y="459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6"/>
            <p:cNvSpPr/>
            <p:nvPr/>
          </p:nvSpPr>
          <p:spPr>
            <a:xfrm>
              <a:off x="1615025" y="2089950"/>
              <a:ext cx="422200" cy="156675"/>
            </a:xfrm>
            <a:custGeom>
              <a:avLst/>
              <a:gdLst/>
              <a:ahLst/>
              <a:cxnLst/>
              <a:rect l="l" t="t" r="r" b="b"/>
              <a:pathLst>
                <a:path w="16888" h="6267" fill="none" extrusionOk="0">
                  <a:moveTo>
                    <a:pt x="1" y="6267"/>
                  </a:moveTo>
                  <a:lnTo>
                    <a:pt x="1688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6"/>
            <p:cNvSpPr/>
            <p:nvPr/>
          </p:nvSpPr>
          <p:spPr>
            <a:xfrm>
              <a:off x="2037200" y="2089950"/>
              <a:ext cx="233500" cy="303650"/>
            </a:xfrm>
            <a:custGeom>
              <a:avLst/>
              <a:gdLst/>
              <a:ahLst/>
              <a:cxnLst/>
              <a:rect l="l" t="t" r="r" b="b"/>
              <a:pathLst>
                <a:path w="9340" h="12146" fill="none" extrusionOk="0">
                  <a:moveTo>
                    <a:pt x="1" y="0"/>
                  </a:moveTo>
                  <a:lnTo>
                    <a:pt x="9339" y="12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6"/>
            <p:cNvSpPr/>
            <p:nvPr/>
          </p:nvSpPr>
          <p:spPr>
            <a:xfrm>
              <a:off x="1596875" y="2246600"/>
              <a:ext cx="673825" cy="127050"/>
            </a:xfrm>
            <a:custGeom>
              <a:avLst/>
              <a:gdLst/>
              <a:ahLst/>
              <a:cxnLst/>
              <a:rect l="l" t="t" r="r" b="b"/>
              <a:pathLst>
                <a:path w="26953" h="5082" fill="none" extrusionOk="0">
                  <a:moveTo>
                    <a:pt x="26952" y="508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6"/>
            <p:cNvSpPr/>
            <p:nvPr/>
          </p:nvSpPr>
          <p:spPr>
            <a:xfrm>
              <a:off x="1596875" y="2246600"/>
              <a:ext cx="316975" cy="555875"/>
            </a:xfrm>
            <a:custGeom>
              <a:avLst/>
              <a:gdLst/>
              <a:ahLst/>
              <a:cxnLst/>
              <a:rect l="l" t="t" r="r" b="b"/>
              <a:pathLst>
                <a:path w="12679" h="22235" fill="none" extrusionOk="0">
                  <a:moveTo>
                    <a:pt x="1" y="1"/>
                  </a:moveTo>
                  <a:lnTo>
                    <a:pt x="12678" y="222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6"/>
            <p:cNvSpPr/>
            <p:nvPr/>
          </p:nvSpPr>
          <p:spPr>
            <a:xfrm>
              <a:off x="1596875" y="2246600"/>
              <a:ext cx="507800" cy="355075"/>
            </a:xfrm>
            <a:custGeom>
              <a:avLst/>
              <a:gdLst/>
              <a:ahLst/>
              <a:cxnLst/>
              <a:rect l="l" t="t" r="r" b="b"/>
              <a:pathLst>
                <a:path w="20312" h="14203" fill="none" extrusionOk="0">
                  <a:moveTo>
                    <a:pt x="1" y="1"/>
                  </a:moveTo>
                  <a:lnTo>
                    <a:pt x="20311" y="142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6"/>
            <p:cNvSpPr/>
            <p:nvPr/>
          </p:nvSpPr>
          <p:spPr>
            <a:xfrm>
              <a:off x="1530050" y="2569875"/>
              <a:ext cx="383800" cy="232600"/>
            </a:xfrm>
            <a:custGeom>
              <a:avLst/>
              <a:gdLst/>
              <a:ahLst/>
              <a:cxnLst/>
              <a:rect l="l" t="t" r="r" b="b"/>
              <a:pathLst>
                <a:path w="15352" h="9304" fill="none" extrusionOk="0">
                  <a:moveTo>
                    <a:pt x="0" y="1"/>
                  </a:moveTo>
                  <a:lnTo>
                    <a:pt x="15351" y="930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6"/>
            <p:cNvSpPr/>
            <p:nvPr/>
          </p:nvSpPr>
          <p:spPr>
            <a:xfrm>
              <a:off x="1530050" y="2569875"/>
              <a:ext cx="126425" cy="445800"/>
            </a:xfrm>
            <a:custGeom>
              <a:avLst/>
              <a:gdLst/>
              <a:ahLst/>
              <a:cxnLst/>
              <a:rect l="l" t="t" r="r" b="b"/>
              <a:pathLst>
                <a:path w="5057" h="17832" fill="none" extrusionOk="0">
                  <a:moveTo>
                    <a:pt x="5057" y="17832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6"/>
            <p:cNvSpPr/>
            <p:nvPr/>
          </p:nvSpPr>
          <p:spPr>
            <a:xfrm>
              <a:off x="1497375" y="3024425"/>
              <a:ext cx="164850" cy="32675"/>
            </a:xfrm>
            <a:custGeom>
              <a:avLst/>
              <a:gdLst/>
              <a:ahLst/>
              <a:cxnLst/>
              <a:rect l="l" t="t" r="r" b="b"/>
              <a:pathLst>
                <a:path w="6594" h="1307" fill="none" extrusionOk="0">
                  <a:moveTo>
                    <a:pt x="1" y="1307"/>
                  </a:moveTo>
                  <a:lnTo>
                    <a:pt x="65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6"/>
            <p:cNvSpPr/>
            <p:nvPr/>
          </p:nvSpPr>
          <p:spPr>
            <a:xfrm>
              <a:off x="1662200" y="3024425"/>
              <a:ext cx="151250" cy="218975"/>
            </a:xfrm>
            <a:custGeom>
              <a:avLst/>
              <a:gdLst/>
              <a:ahLst/>
              <a:cxnLst/>
              <a:rect l="l" t="t" r="r" b="b"/>
              <a:pathLst>
                <a:path w="6050" h="8759" fill="none" extrusionOk="0">
                  <a:moveTo>
                    <a:pt x="1" y="0"/>
                  </a:moveTo>
                  <a:lnTo>
                    <a:pt x="6049" y="875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6"/>
            <p:cNvSpPr/>
            <p:nvPr/>
          </p:nvSpPr>
          <p:spPr>
            <a:xfrm>
              <a:off x="1813725" y="3036525"/>
              <a:ext cx="32675" cy="206275"/>
            </a:xfrm>
            <a:custGeom>
              <a:avLst/>
              <a:gdLst/>
              <a:ahLst/>
              <a:cxnLst/>
              <a:rect l="l" t="t" r="r" b="b"/>
              <a:pathLst>
                <a:path w="1307" h="8251" fill="none" extrusionOk="0">
                  <a:moveTo>
                    <a:pt x="0" y="8250"/>
                  </a:moveTo>
                  <a:lnTo>
                    <a:pt x="130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6"/>
            <p:cNvSpPr/>
            <p:nvPr/>
          </p:nvSpPr>
          <p:spPr>
            <a:xfrm>
              <a:off x="1813425" y="3243375"/>
              <a:ext cx="145175" cy="50525"/>
            </a:xfrm>
            <a:custGeom>
              <a:avLst/>
              <a:gdLst/>
              <a:ahLst/>
              <a:cxnLst/>
              <a:rect l="l" t="t" r="r" b="b"/>
              <a:pathLst>
                <a:path w="5807" h="2021" fill="none" extrusionOk="0">
                  <a:moveTo>
                    <a:pt x="0" y="0"/>
                  </a:moveTo>
                  <a:lnTo>
                    <a:pt x="5807" y="2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6"/>
            <p:cNvSpPr/>
            <p:nvPr/>
          </p:nvSpPr>
          <p:spPr>
            <a:xfrm>
              <a:off x="1949200" y="3290550"/>
              <a:ext cx="52350" cy="323300"/>
            </a:xfrm>
            <a:custGeom>
              <a:avLst/>
              <a:gdLst/>
              <a:ahLst/>
              <a:cxnLst/>
              <a:rect l="l" t="t" r="r" b="b"/>
              <a:pathLst>
                <a:path w="2094" h="12932" fill="none" extrusionOk="0">
                  <a:moveTo>
                    <a:pt x="1" y="1"/>
                  </a:moveTo>
                  <a:lnTo>
                    <a:pt x="2093" y="129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6"/>
            <p:cNvSpPr/>
            <p:nvPr/>
          </p:nvSpPr>
          <p:spPr>
            <a:xfrm>
              <a:off x="1113325" y="2415050"/>
              <a:ext cx="416750" cy="154850"/>
            </a:xfrm>
            <a:custGeom>
              <a:avLst/>
              <a:gdLst/>
              <a:ahLst/>
              <a:cxnLst/>
              <a:rect l="l" t="t" r="r" b="b"/>
              <a:pathLst>
                <a:path w="16670" h="6194" fill="none" extrusionOk="0">
                  <a:moveTo>
                    <a:pt x="0" y="0"/>
                  </a:moveTo>
                  <a:lnTo>
                    <a:pt x="16669" y="61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6"/>
            <p:cNvSpPr/>
            <p:nvPr/>
          </p:nvSpPr>
          <p:spPr>
            <a:xfrm>
              <a:off x="2032675" y="1784200"/>
              <a:ext cx="84100" cy="296100"/>
            </a:xfrm>
            <a:custGeom>
              <a:avLst/>
              <a:gdLst/>
              <a:ahLst/>
              <a:cxnLst/>
              <a:rect l="l" t="t" r="r" b="b"/>
              <a:pathLst>
                <a:path w="3364" h="11844" fill="none" extrusionOk="0">
                  <a:moveTo>
                    <a:pt x="0" y="11843"/>
                  </a:moveTo>
                  <a:lnTo>
                    <a:pt x="336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6"/>
            <p:cNvSpPr/>
            <p:nvPr/>
          </p:nvSpPr>
          <p:spPr>
            <a:xfrm>
              <a:off x="2116750" y="1784200"/>
              <a:ext cx="275225" cy="167575"/>
            </a:xfrm>
            <a:custGeom>
              <a:avLst/>
              <a:gdLst/>
              <a:ahLst/>
              <a:cxnLst/>
              <a:rect l="l" t="t" r="r" b="b"/>
              <a:pathLst>
                <a:path w="11009" h="6703" fill="none" extrusionOk="0">
                  <a:moveTo>
                    <a:pt x="0" y="1"/>
                  </a:moveTo>
                  <a:lnTo>
                    <a:pt x="11008" y="6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6"/>
            <p:cNvSpPr/>
            <p:nvPr/>
          </p:nvSpPr>
          <p:spPr>
            <a:xfrm>
              <a:off x="1166850" y="792275"/>
              <a:ext cx="1104150" cy="510800"/>
            </a:xfrm>
            <a:custGeom>
              <a:avLst/>
              <a:gdLst/>
              <a:ahLst/>
              <a:cxnLst/>
              <a:rect l="l" t="t" r="r" b="b"/>
              <a:pathLst>
                <a:path w="44166" h="20432" fill="none" extrusionOk="0">
                  <a:moveTo>
                    <a:pt x="7041" y="11529"/>
                  </a:moveTo>
                  <a:lnTo>
                    <a:pt x="22440" y="4162"/>
                  </a:lnTo>
                  <a:lnTo>
                    <a:pt x="34815" y="0"/>
                  </a:lnTo>
                  <a:lnTo>
                    <a:pt x="44166" y="484"/>
                  </a:lnTo>
                  <a:lnTo>
                    <a:pt x="38964" y="8565"/>
                  </a:lnTo>
                  <a:lnTo>
                    <a:pt x="33012" y="10065"/>
                  </a:lnTo>
                  <a:lnTo>
                    <a:pt x="22440" y="4839"/>
                  </a:lnTo>
                  <a:lnTo>
                    <a:pt x="18750" y="15424"/>
                  </a:lnTo>
                  <a:cubicBezTo>
                    <a:pt x="18750" y="15424"/>
                    <a:pt x="6206" y="11154"/>
                    <a:pt x="6557" y="11516"/>
                  </a:cubicBezTo>
                  <a:lnTo>
                    <a:pt x="0" y="204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6"/>
            <p:cNvSpPr/>
            <p:nvPr/>
          </p:nvSpPr>
          <p:spPr>
            <a:xfrm>
              <a:off x="1154750" y="1080175"/>
              <a:ext cx="231975" cy="222900"/>
            </a:xfrm>
            <a:custGeom>
              <a:avLst/>
              <a:gdLst/>
              <a:ahLst/>
              <a:cxnLst/>
              <a:rect l="l" t="t" r="r" b="b"/>
              <a:pathLst>
                <a:path w="9279" h="8916" fill="none" extrusionOk="0">
                  <a:moveTo>
                    <a:pt x="0" y="8916"/>
                  </a:moveTo>
                  <a:lnTo>
                    <a:pt x="9279" y="6883"/>
                  </a:lnTo>
                  <a:lnTo>
                    <a:pt x="704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6"/>
            <p:cNvSpPr/>
            <p:nvPr/>
          </p:nvSpPr>
          <p:spPr>
            <a:xfrm>
              <a:off x="1382775" y="1177850"/>
              <a:ext cx="252850" cy="62325"/>
            </a:xfrm>
            <a:custGeom>
              <a:avLst/>
              <a:gdLst/>
              <a:ahLst/>
              <a:cxnLst/>
              <a:rect l="l" t="t" r="r" b="b"/>
              <a:pathLst>
                <a:path w="10114" h="2493" fill="none" extrusionOk="0">
                  <a:moveTo>
                    <a:pt x="0" y="2493"/>
                  </a:moveTo>
                  <a:lnTo>
                    <a:pt x="1011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6"/>
            <p:cNvSpPr/>
            <p:nvPr/>
          </p:nvSpPr>
          <p:spPr>
            <a:xfrm>
              <a:off x="1647375" y="1043875"/>
              <a:ext cx="344800" cy="134000"/>
            </a:xfrm>
            <a:custGeom>
              <a:avLst/>
              <a:gdLst/>
              <a:ahLst/>
              <a:cxnLst/>
              <a:rect l="l" t="t" r="r" b="b"/>
              <a:pathLst>
                <a:path w="13792" h="5360" fill="none" extrusionOk="0">
                  <a:moveTo>
                    <a:pt x="1" y="5360"/>
                  </a:moveTo>
                  <a:lnTo>
                    <a:pt x="1379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6"/>
            <p:cNvSpPr/>
            <p:nvPr/>
          </p:nvSpPr>
          <p:spPr>
            <a:xfrm>
              <a:off x="1992150" y="792275"/>
              <a:ext cx="54750" cy="263725"/>
            </a:xfrm>
            <a:custGeom>
              <a:avLst/>
              <a:gdLst/>
              <a:ahLst/>
              <a:cxnLst/>
              <a:rect l="l" t="t" r="r" b="b"/>
              <a:pathLst>
                <a:path w="2190" h="10549" fill="none" extrusionOk="0">
                  <a:moveTo>
                    <a:pt x="0" y="10549"/>
                  </a:moveTo>
                  <a:lnTo>
                    <a:pt x="219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6"/>
            <p:cNvSpPr/>
            <p:nvPr/>
          </p:nvSpPr>
          <p:spPr>
            <a:xfrm>
              <a:off x="2046875" y="792275"/>
              <a:ext cx="82000" cy="202025"/>
            </a:xfrm>
            <a:custGeom>
              <a:avLst/>
              <a:gdLst/>
              <a:ahLst/>
              <a:cxnLst/>
              <a:rect l="l" t="t" r="r" b="b"/>
              <a:pathLst>
                <a:path w="3280" h="8081" fill="none" extrusionOk="0">
                  <a:moveTo>
                    <a:pt x="1" y="0"/>
                  </a:moveTo>
                  <a:lnTo>
                    <a:pt x="3279" y="808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6"/>
            <p:cNvSpPr/>
            <p:nvPr/>
          </p:nvSpPr>
          <p:spPr>
            <a:xfrm>
              <a:off x="1509175" y="1303050"/>
              <a:ext cx="189350" cy="181475"/>
            </a:xfrm>
            <a:custGeom>
              <a:avLst/>
              <a:gdLst/>
              <a:ahLst/>
              <a:cxnLst/>
              <a:rect l="l" t="t" r="r" b="b"/>
              <a:pathLst>
                <a:path w="7574" h="7259" fill="none" extrusionOk="0">
                  <a:moveTo>
                    <a:pt x="1" y="2323"/>
                  </a:moveTo>
                  <a:lnTo>
                    <a:pt x="2577" y="7259"/>
                  </a:lnTo>
                  <a:lnTo>
                    <a:pt x="7573" y="4114"/>
                  </a:lnTo>
                  <a:lnTo>
                    <a:pt x="5541" y="1"/>
                  </a:lnTo>
                  <a:lnTo>
                    <a:pt x="352" y="232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6"/>
            <p:cNvSpPr/>
            <p:nvPr/>
          </p:nvSpPr>
          <p:spPr>
            <a:xfrm>
              <a:off x="1850300" y="1393775"/>
              <a:ext cx="487825" cy="350525"/>
            </a:xfrm>
            <a:custGeom>
              <a:avLst/>
              <a:gdLst/>
              <a:ahLst/>
              <a:cxnLst/>
              <a:rect l="l" t="t" r="r" b="b"/>
              <a:pathLst>
                <a:path w="19513" h="14021" fill="none" extrusionOk="0">
                  <a:moveTo>
                    <a:pt x="19513" y="14021"/>
                  </a:moveTo>
                  <a:lnTo>
                    <a:pt x="14844" y="968"/>
                  </a:lnTo>
                  <a:lnTo>
                    <a:pt x="5674" y="1"/>
                  </a:lnTo>
                  <a:lnTo>
                    <a:pt x="1" y="968"/>
                  </a:lnTo>
                  <a:lnTo>
                    <a:pt x="8977" y="2674"/>
                  </a:lnTo>
                  <a:lnTo>
                    <a:pt x="14360" y="10102"/>
                  </a:lnTo>
                  <a:lnTo>
                    <a:pt x="19029" y="14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6"/>
            <p:cNvSpPr/>
            <p:nvPr/>
          </p:nvSpPr>
          <p:spPr>
            <a:xfrm>
              <a:off x="1787100" y="1207200"/>
              <a:ext cx="158800" cy="32975"/>
            </a:xfrm>
            <a:custGeom>
              <a:avLst/>
              <a:gdLst/>
              <a:ahLst/>
              <a:cxnLst/>
              <a:rect l="l" t="t" r="r" b="b"/>
              <a:pathLst>
                <a:path w="6352" h="1319" fill="none" extrusionOk="0">
                  <a:moveTo>
                    <a:pt x="1" y="1319"/>
                  </a:moveTo>
                  <a:lnTo>
                    <a:pt x="635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6"/>
            <p:cNvSpPr/>
            <p:nvPr/>
          </p:nvSpPr>
          <p:spPr>
            <a:xfrm>
              <a:off x="1585700" y="1315150"/>
              <a:ext cx="49925" cy="169675"/>
            </a:xfrm>
            <a:custGeom>
              <a:avLst/>
              <a:gdLst/>
              <a:ahLst/>
              <a:cxnLst/>
              <a:rect l="l" t="t" r="r" b="b"/>
              <a:pathLst>
                <a:path w="1997" h="6787" fill="none" extrusionOk="0">
                  <a:moveTo>
                    <a:pt x="0" y="6787"/>
                  </a:moveTo>
                  <a:lnTo>
                    <a:pt x="199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6"/>
            <p:cNvSpPr/>
            <p:nvPr/>
          </p:nvSpPr>
          <p:spPr>
            <a:xfrm>
              <a:off x="1517950" y="1361125"/>
              <a:ext cx="180575" cy="44775"/>
            </a:xfrm>
            <a:custGeom>
              <a:avLst/>
              <a:gdLst/>
              <a:ahLst/>
              <a:cxnLst/>
              <a:rect l="l" t="t" r="r" b="b"/>
              <a:pathLst>
                <a:path w="7223" h="1791" fill="none" extrusionOk="0">
                  <a:moveTo>
                    <a:pt x="7222" y="179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6"/>
            <p:cNvSpPr/>
            <p:nvPr/>
          </p:nvSpPr>
          <p:spPr>
            <a:xfrm>
              <a:off x="2004250" y="1395000"/>
              <a:ext cx="70475" cy="65350"/>
            </a:xfrm>
            <a:custGeom>
              <a:avLst/>
              <a:gdLst/>
              <a:ahLst/>
              <a:cxnLst/>
              <a:rect l="l" t="t" r="r" b="b"/>
              <a:pathLst>
                <a:path w="2819" h="2614" fill="none" extrusionOk="0">
                  <a:moveTo>
                    <a:pt x="2819" y="2613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6"/>
            <p:cNvSpPr/>
            <p:nvPr/>
          </p:nvSpPr>
          <p:spPr>
            <a:xfrm>
              <a:off x="2074700" y="1417975"/>
              <a:ext cx="134600" cy="42375"/>
            </a:xfrm>
            <a:custGeom>
              <a:avLst/>
              <a:gdLst/>
              <a:ahLst/>
              <a:cxnLst/>
              <a:rect l="l" t="t" r="r" b="b"/>
              <a:pathLst>
                <a:path w="5384" h="1695" fill="none" extrusionOk="0">
                  <a:moveTo>
                    <a:pt x="1" y="1694"/>
                  </a:moveTo>
                  <a:lnTo>
                    <a:pt x="53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6"/>
            <p:cNvSpPr/>
            <p:nvPr/>
          </p:nvSpPr>
          <p:spPr>
            <a:xfrm>
              <a:off x="2209275" y="1417975"/>
              <a:ext cx="25" cy="228050"/>
            </a:xfrm>
            <a:custGeom>
              <a:avLst/>
              <a:gdLst/>
              <a:ahLst/>
              <a:cxnLst/>
              <a:rect l="l" t="t" r="r" b="b"/>
              <a:pathLst>
                <a:path w="1" h="9122" fill="none" extrusionOk="0">
                  <a:moveTo>
                    <a:pt x="1" y="0"/>
                  </a:moveTo>
                  <a:lnTo>
                    <a:pt x="1" y="91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6"/>
            <p:cNvSpPr/>
            <p:nvPr/>
          </p:nvSpPr>
          <p:spPr>
            <a:xfrm>
              <a:off x="2442750" y="780475"/>
              <a:ext cx="856175" cy="991650"/>
            </a:xfrm>
            <a:custGeom>
              <a:avLst/>
              <a:gdLst/>
              <a:ahLst/>
              <a:cxnLst/>
              <a:rect l="l" t="t" r="r" b="b"/>
              <a:pathLst>
                <a:path w="34247" h="39666" fill="none" extrusionOk="0">
                  <a:moveTo>
                    <a:pt x="13" y="16730"/>
                  </a:moveTo>
                  <a:lnTo>
                    <a:pt x="7162" y="27690"/>
                  </a:lnTo>
                  <a:lnTo>
                    <a:pt x="8480" y="39666"/>
                  </a:lnTo>
                  <a:lnTo>
                    <a:pt x="18182" y="34138"/>
                  </a:lnTo>
                  <a:lnTo>
                    <a:pt x="26371" y="29807"/>
                  </a:lnTo>
                  <a:cubicBezTo>
                    <a:pt x="26371" y="29807"/>
                    <a:pt x="33605" y="34694"/>
                    <a:pt x="33932" y="35456"/>
                  </a:cubicBezTo>
                  <a:cubicBezTo>
                    <a:pt x="34246" y="36218"/>
                    <a:pt x="32263" y="18388"/>
                    <a:pt x="32263" y="18388"/>
                  </a:cubicBezTo>
                  <a:lnTo>
                    <a:pt x="28428" y="2928"/>
                  </a:lnTo>
                  <a:lnTo>
                    <a:pt x="12932" y="1"/>
                  </a:lnTo>
                  <a:lnTo>
                    <a:pt x="1670" y="2650"/>
                  </a:lnTo>
                  <a:lnTo>
                    <a:pt x="0" y="17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6"/>
            <p:cNvSpPr/>
            <p:nvPr/>
          </p:nvSpPr>
          <p:spPr>
            <a:xfrm>
              <a:off x="2484475" y="846700"/>
              <a:ext cx="198725" cy="221400"/>
            </a:xfrm>
            <a:custGeom>
              <a:avLst/>
              <a:gdLst/>
              <a:ahLst/>
              <a:cxnLst/>
              <a:rect l="l" t="t" r="r" b="b"/>
              <a:pathLst>
                <a:path w="7949" h="8856" fill="none" extrusionOk="0">
                  <a:moveTo>
                    <a:pt x="1" y="1"/>
                  </a:moveTo>
                  <a:lnTo>
                    <a:pt x="7948" y="885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6"/>
            <p:cNvSpPr/>
            <p:nvPr/>
          </p:nvSpPr>
          <p:spPr>
            <a:xfrm>
              <a:off x="2683175" y="1068075"/>
              <a:ext cx="82875" cy="313625"/>
            </a:xfrm>
            <a:custGeom>
              <a:avLst/>
              <a:gdLst/>
              <a:ahLst/>
              <a:cxnLst/>
              <a:rect l="l" t="t" r="r" b="b"/>
              <a:pathLst>
                <a:path w="3315" h="12545" fill="none" extrusionOk="0">
                  <a:moveTo>
                    <a:pt x="0" y="1"/>
                  </a:moveTo>
                  <a:lnTo>
                    <a:pt x="3315" y="1254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6"/>
            <p:cNvSpPr/>
            <p:nvPr/>
          </p:nvSpPr>
          <p:spPr>
            <a:xfrm>
              <a:off x="2778125" y="780475"/>
              <a:ext cx="190850" cy="351425"/>
            </a:xfrm>
            <a:custGeom>
              <a:avLst/>
              <a:gdLst/>
              <a:ahLst/>
              <a:cxnLst/>
              <a:rect l="l" t="t" r="r" b="b"/>
              <a:pathLst>
                <a:path w="7634" h="14057" fill="none" extrusionOk="0">
                  <a:moveTo>
                    <a:pt x="7634" y="14057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6"/>
            <p:cNvSpPr/>
            <p:nvPr/>
          </p:nvSpPr>
          <p:spPr>
            <a:xfrm>
              <a:off x="2695275" y="1068075"/>
              <a:ext cx="261600" cy="63825"/>
            </a:xfrm>
            <a:custGeom>
              <a:avLst/>
              <a:gdLst/>
              <a:ahLst/>
              <a:cxnLst/>
              <a:rect l="l" t="t" r="r" b="b"/>
              <a:pathLst>
                <a:path w="10464" h="2553" fill="none" extrusionOk="0">
                  <a:moveTo>
                    <a:pt x="0" y="1"/>
                  </a:moveTo>
                  <a:lnTo>
                    <a:pt x="10464" y="2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6"/>
            <p:cNvSpPr/>
            <p:nvPr/>
          </p:nvSpPr>
          <p:spPr>
            <a:xfrm>
              <a:off x="2683175" y="780475"/>
              <a:ext cx="94975" cy="287625"/>
            </a:xfrm>
            <a:custGeom>
              <a:avLst/>
              <a:gdLst/>
              <a:ahLst/>
              <a:cxnLst/>
              <a:rect l="l" t="t" r="r" b="b"/>
              <a:pathLst>
                <a:path w="3799" h="11505" fill="none" extrusionOk="0">
                  <a:moveTo>
                    <a:pt x="0" y="11505"/>
                  </a:moveTo>
                  <a:lnTo>
                    <a:pt x="379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6"/>
            <p:cNvSpPr/>
            <p:nvPr/>
          </p:nvSpPr>
          <p:spPr>
            <a:xfrm>
              <a:off x="2443050" y="1068075"/>
              <a:ext cx="240150" cy="130675"/>
            </a:xfrm>
            <a:custGeom>
              <a:avLst/>
              <a:gdLst/>
              <a:ahLst/>
              <a:cxnLst/>
              <a:rect l="l" t="t" r="r" b="b"/>
              <a:pathLst>
                <a:path w="9606" h="5227" fill="none" extrusionOk="0">
                  <a:moveTo>
                    <a:pt x="1" y="5226"/>
                  </a:moveTo>
                  <a:lnTo>
                    <a:pt x="960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6"/>
            <p:cNvSpPr/>
            <p:nvPr/>
          </p:nvSpPr>
          <p:spPr>
            <a:xfrm>
              <a:off x="2621775" y="1381675"/>
              <a:ext cx="144275" cy="85925"/>
            </a:xfrm>
            <a:custGeom>
              <a:avLst/>
              <a:gdLst/>
              <a:ahLst/>
              <a:cxnLst/>
              <a:rect l="l" t="t" r="r" b="b"/>
              <a:pathLst>
                <a:path w="5771" h="3437" fill="none" extrusionOk="0">
                  <a:moveTo>
                    <a:pt x="1" y="3436"/>
                  </a:moveTo>
                  <a:lnTo>
                    <a:pt x="57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6"/>
            <p:cNvSpPr/>
            <p:nvPr/>
          </p:nvSpPr>
          <p:spPr>
            <a:xfrm>
              <a:off x="2766025" y="1381675"/>
              <a:ext cx="123425" cy="241675"/>
            </a:xfrm>
            <a:custGeom>
              <a:avLst/>
              <a:gdLst/>
              <a:ahLst/>
              <a:cxnLst/>
              <a:rect l="l" t="t" r="r" b="b"/>
              <a:pathLst>
                <a:path w="4937" h="9667" fill="none" extrusionOk="0">
                  <a:moveTo>
                    <a:pt x="1" y="1"/>
                  </a:moveTo>
                  <a:lnTo>
                    <a:pt x="4936" y="9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6"/>
            <p:cNvSpPr/>
            <p:nvPr/>
          </p:nvSpPr>
          <p:spPr>
            <a:xfrm>
              <a:off x="2654450" y="1381675"/>
              <a:ext cx="111600" cy="387725"/>
            </a:xfrm>
            <a:custGeom>
              <a:avLst/>
              <a:gdLst/>
              <a:ahLst/>
              <a:cxnLst/>
              <a:rect l="l" t="t" r="r" b="b"/>
              <a:pathLst>
                <a:path w="4464" h="15509" fill="none" extrusionOk="0">
                  <a:moveTo>
                    <a:pt x="0" y="15509"/>
                  </a:moveTo>
                  <a:lnTo>
                    <a:pt x="446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6"/>
            <p:cNvSpPr/>
            <p:nvPr/>
          </p:nvSpPr>
          <p:spPr>
            <a:xfrm>
              <a:off x="2443050" y="1198725"/>
              <a:ext cx="323000" cy="182975"/>
            </a:xfrm>
            <a:custGeom>
              <a:avLst/>
              <a:gdLst/>
              <a:ahLst/>
              <a:cxnLst/>
              <a:rect l="l" t="t" r="r" b="b"/>
              <a:pathLst>
                <a:path w="12920" h="7319" fill="none" extrusionOk="0">
                  <a:moveTo>
                    <a:pt x="1" y="0"/>
                  </a:moveTo>
                  <a:lnTo>
                    <a:pt x="12920" y="73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6"/>
            <p:cNvSpPr/>
            <p:nvPr/>
          </p:nvSpPr>
          <p:spPr>
            <a:xfrm>
              <a:off x="2766025" y="1123125"/>
              <a:ext cx="211125" cy="253450"/>
            </a:xfrm>
            <a:custGeom>
              <a:avLst/>
              <a:gdLst/>
              <a:ahLst/>
              <a:cxnLst/>
              <a:rect l="l" t="t" r="r" b="b"/>
              <a:pathLst>
                <a:path w="8445" h="10138" fill="none" extrusionOk="0">
                  <a:moveTo>
                    <a:pt x="8444" y="0"/>
                  </a:moveTo>
                  <a:lnTo>
                    <a:pt x="1" y="1013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6"/>
            <p:cNvSpPr/>
            <p:nvPr/>
          </p:nvSpPr>
          <p:spPr>
            <a:xfrm>
              <a:off x="2968950" y="1133400"/>
              <a:ext cx="133100" cy="392250"/>
            </a:xfrm>
            <a:custGeom>
              <a:avLst/>
              <a:gdLst/>
              <a:ahLst/>
              <a:cxnLst/>
              <a:rect l="l" t="t" r="r" b="b"/>
              <a:pathLst>
                <a:path w="5324" h="15690" fill="none" extrusionOk="0">
                  <a:moveTo>
                    <a:pt x="1" y="0"/>
                  </a:moveTo>
                  <a:lnTo>
                    <a:pt x="5323" y="15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6"/>
            <p:cNvSpPr/>
            <p:nvPr/>
          </p:nvSpPr>
          <p:spPr>
            <a:xfrm>
              <a:off x="2766025" y="1381675"/>
              <a:ext cx="336025" cy="143975"/>
            </a:xfrm>
            <a:custGeom>
              <a:avLst/>
              <a:gdLst/>
              <a:ahLst/>
              <a:cxnLst/>
              <a:rect l="l" t="t" r="r" b="b"/>
              <a:pathLst>
                <a:path w="13441" h="5759" fill="none" extrusionOk="0">
                  <a:moveTo>
                    <a:pt x="1" y="1"/>
                  </a:moveTo>
                  <a:lnTo>
                    <a:pt x="13440" y="575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6"/>
            <p:cNvSpPr/>
            <p:nvPr/>
          </p:nvSpPr>
          <p:spPr>
            <a:xfrm>
              <a:off x="3102025" y="1240150"/>
              <a:ext cx="147600" cy="285500"/>
            </a:xfrm>
            <a:custGeom>
              <a:avLst/>
              <a:gdLst/>
              <a:ahLst/>
              <a:cxnLst/>
              <a:rect l="l" t="t" r="r" b="b"/>
              <a:pathLst>
                <a:path w="5904" h="11420" fill="none" extrusionOk="0">
                  <a:moveTo>
                    <a:pt x="0" y="11420"/>
                  </a:moveTo>
                  <a:lnTo>
                    <a:pt x="590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6"/>
            <p:cNvSpPr/>
            <p:nvPr/>
          </p:nvSpPr>
          <p:spPr>
            <a:xfrm>
              <a:off x="2969875" y="861825"/>
              <a:ext cx="185700" cy="270075"/>
            </a:xfrm>
            <a:custGeom>
              <a:avLst/>
              <a:gdLst/>
              <a:ahLst/>
              <a:cxnLst/>
              <a:rect l="l" t="t" r="r" b="b"/>
              <a:pathLst>
                <a:path w="7428" h="10803" fill="none" extrusionOk="0">
                  <a:moveTo>
                    <a:pt x="0" y="10803"/>
                  </a:moveTo>
                  <a:lnTo>
                    <a:pt x="7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6"/>
            <p:cNvSpPr/>
            <p:nvPr/>
          </p:nvSpPr>
          <p:spPr>
            <a:xfrm>
              <a:off x="2969875" y="1131875"/>
              <a:ext cx="275225" cy="116775"/>
            </a:xfrm>
            <a:custGeom>
              <a:avLst/>
              <a:gdLst/>
              <a:ahLst/>
              <a:cxnLst/>
              <a:rect l="l" t="t" r="r" b="b"/>
              <a:pathLst>
                <a:path w="11009" h="4671" fill="none" extrusionOk="0">
                  <a:moveTo>
                    <a:pt x="0" y="1"/>
                  </a:moveTo>
                  <a:lnTo>
                    <a:pt x="11008" y="4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6"/>
            <p:cNvSpPr/>
            <p:nvPr/>
          </p:nvSpPr>
          <p:spPr>
            <a:xfrm>
              <a:off x="3349700" y="2603750"/>
              <a:ext cx="1343375" cy="1817575"/>
            </a:xfrm>
            <a:custGeom>
              <a:avLst/>
              <a:gdLst/>
              <a:ahLst/>
              <a:cxnLst/>
              <a:rect l="l" t="t" r="r" b="b"/>
              <a:pathLst>
                <a:path w="53735" h="72703" fill="none" extrusionOk="0">
                  <a:moveTo>
                    <a:pt x="27593" y="71880"/>
                  </a:moveTo>
                  <a:lnTo>
                    <a:pt x="23771" y="58694"/>
                  </a:lnTo>
                  <a:lnTo>
                    <a:pt x="22936" y="46731"/>
                  </a:lnTo>
                  <a:lnTo>
                    <a:pt x="19972" y="37380"/>
                  </a:lnTo>
                  <a:lnTo>
                    <a:pt x="11674" y="32686"/>
                  </a:lnTo>
                  <a:lnTo>
                    <a:pt x="1" y="27001"/>
                  </a:lnTo>
                  <a:lnTo>
                    <a:pt x="1392" y="10610"/>
                  </a:lnTo>
                  <a:lnTo>
                    <a:pt x="17517" y="1"/>
                  </a:lnTo>
                  <a:lnTo>
                    <a:pt x="29747" y="5384"/>
                  </a:lnTo>
                  <a:lnTo>
                    <a:pt x="43827" y="21291"/>
                  </a:lnTo>
                  <a:lnTo>
                    <a:pt x="49343" y="27122"/>
                  </a:lnTo>
                  <a:lnTo>
                    <a:pt x="53735" y="25815"/>
                  </a:lnTo>
                  <a:lnTo>
                    <a:pt x="50347" y="35940"/>
                  </a:lnTo>
                  <a:lnTo>
                    <a:pt x="47093" y="38214"/>
                  </a:lnTo>
                  <a:lnTo>
                    <a:pt x="44069" y="44275"/>
                  </a:lnTo>
                  <a:lnTo>
                    <a:pt x="45073" y="51944"/>
                  </a:lnTo>
                  <a:lnTo>
                    <a:pt x="42170" y="55694"/>
                  </a:lnTo>
                  <a:lnTo>
                    <a:pt x="38227" y="66025"/>
                  </a:lnTo>
                  <a:lnTo>
                    <a:pt x="27593" y="72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6"/>
            <p:cNvSpPr/>
            <p:nvPr/>
          </p:nvSpPr>
          <p:spPr>
            <a:xfrm>
              <a:off x="3385100" y="2877450"/>
              <a:ext cx="295475" cy="291550"/>
            </a:xfrm>
            <a:custGeom>
              <a:avLst/>
              <a:gdLst/>
              <a:ahLst/>
              <a:cxnLst/>
              <a:rect l="l" t="t" r="r" b="b"/>
              <a:pathLst>
                <a:path w="11819" h="11662" fill="none" extrusionOk="0">
                  <a:moveTo>
                    <a:pt x="0" y="0"/>
                  </a:moveTo>
                  <a:lnTo>
                    <a:pt x="11819" y="116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6"/>
            <p:cNvSpPr/>
            <p:nvPr/>
          </p:nvSpPr>
          <p:spPr>
            <a:xfrm>
              <a:off x="3680550" y="2603750"/>
              <a:ext cx="106775" cy="565250"/>
            </a:xfrm>
            <a:custGeom>
              <a:avLst/>
              <a:gdLst/>
              <a:ahLst/>
              <a:cxnLst/>
              <a:rect l="l" t="t" r="r" b="b"/>
              <a:pathLst>
                <a:path w="4271" h="22610" fill="none" extrusionOk="0">
                  <a:moveTo>
                    <a:pt x="1" y="22610"/>
                  </a:moveTo>
                  <a:lnTo>
                    <a:pt x="42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6"/>
            <p:cNvSpPr/>
            <p:nvPr/>
          </p:nvSpPr>
          <p:spPr>
            <a:xfrm>
              <a:off x="3787300" y="2603750"/>
              <a:ext cx="225625" cy="660225"/>
            </a:xfrm>
            <a:custGeom>
              <a:avLst/>
              <a:gdLst/>
              <a:ahLst/>
              <a:cxnLst/>
              <a:rect l="l" t="t" r="r" b="b"/>
              <a:pathLst>
                <a:path w="9025" h="26409" fill="none" extrusionOk="0">
                  <a:moveTo>
                    <a:pt x="1" y="1"/>
                  </a:moveTo>
                  <a:lnTo>
                    <a:pt x="9025" y="2640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6"/>
            <p:cNvSpPr/>
            <p:nvPr/>
          </p:nvSpPr>
          <p:spPr>
            <a:xfrm>
              <a:off x="4093350" y="2738325"/>
              <a:ext cx="140350" cy="442775"/>
            </a:xfrm>
            <a:custGeom>
              <a:avLst/>
              <a:gdLst/>
              <a:ahLst/>
              <a:cxnLst/>
              <a:rect l="l" t="t" r="r" b="b"/>
              <a:pathLst>
                <a:path w="5614" h="17711" fill="none" extrusionOk="0">
                  <a:moveTo>
                    <a:pt x="5614" y="1771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6"/>
            <p:cNvSpPr/>
            <p:nvPr/>
          </p:nvSpPr>
          <p:spPr>
            <a:xfrm>
              <a:off x="4012900" y="2738325"/>
              <a:ext cx="80475" cy="525650"/>
            </a:xfrm>
            <a:custGeom>
              <a:avLst/>
              <a:gdLst/>
              <a:ahLst/>
              <a:cxnLst/>
              <a:rect l="l" t="t" r="r" b="b"/>
              <a:pathLst>
                <a:path w="3219" h="21026" fill="none" extrusionOk="0">
                  <a:moveTo>
                    <a:pt x="3219" y="1"/>
                  </a:moveTo>
                  <a:lnTo>
                    <a:pt x="1" y="210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6"/>
            <p:cNvSpPr/>
            <p:nvPr/>
          </p:nvSpPr>
          <p:spPr>
            <a:xfrm>
              <a:off x="4015025" y="3249125"/>
              <a:ext cx="183000" cy="352025"/>
            </a:xfrm>
            <a:custGeom>
              <a:avLst/>
              <a:gdLst/>
              <a:ahLst/>
              <a:cxnLst/>
              <a:rect l="l" t="t" r="r" b="b"/>
              <a:pathLst>
                <a:path w="7320" h="14081" fill="none" extrusionOk="0">
                  <a:moveTo>
                    <a:pt x="7319" y="1408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6"/>
            <p:cNvSpPr/>
            <p:nvPr/>
          </p:nvSpPr>
          <p:spPr>
            <a:xfrm>
              <a:off x="4198000" y="3181075"/>
              <a:ext cx="35700" cy="420075"/>
            </a:xfrm>
            <a:custGeom>
              <a:avLst/>
              <a:gdLst/>
              <a:ahLst/>
              <a:cxnLst/>
              <a:rect l="l" t="t" r="r" b="b"/>
              <a:pathLst>
                <a:path w="1428" h="16803" fill="none" extrusionOk="0">
                  <a:moveTo>
                    <a:pt x="0" y="16803"/>
                  </a:moveTo>
                  <a:lnTo>
                    <a:pt x="1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6"/>
            <p:cNvSpPr/>
            <p:nvPr/>
          </p:nvSpPr>
          <p:spPr>
            <a:xfrm>
              <a:off x="4013225" y="3179575"/>
              <a:ext cx="220175" cy="70775"/>
            </a:xfrm>
            <a:custGeom>
              <a:avLst/>
              <a:gdLst/>
              <a:ahLst/>
              <a:cxnLst/>
              <a:rect l="l" t="t" r="r" b="b"/>
              <a:pathLst>
                <a:path w="8807" h="2831" fill="none" extrusionOk="0">
                  <a:moveTo>
                    <a:pt x="8806" y="0"/>
                  </a:moveTo>
                  <a:lnTo>
                    <a:pt x="0" y="283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6"/>
            <p:cNvSpPr/>
            <p:nvPr/>
          </p:nvSpPr>
          <p:spPr>
            <a:xfrm>
              <a:off x="3680550" y="3168975"/>
              <a:ext cx="338125" cy="80175"/>
            </a:xfrm>
            <a:custGeom>
              <a:avLst/>
              <a:gdLst/>
              <a:ahLst/>
              <a:cxnLst/>
              <a:rect l="l" t="t" r="r" b="b"/>
              <a:pathLst>
                <a:path w="13525" h="3207" fill="none" extrusionOk="0">
                  <a:moveTo>
                    <a:pt x="1" y="1"/>
                  </a:moveTo>
                  <a:lnTo>
                    <a:pt x="13525" y="320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6"/>
            <p:cNvSpPr/>
            <p:nvPr/>
          </p:nvSpPr>
          <p:spPr>
            <a:xfrm>
              <a:off x="3641550" y="3168975"/>
              <a:ext cx="39025" cy="251950"/>
            </a:xfrm>
            <a:custGeom>
              <a:avLst/>
              <a:gdLst/>
              <a:ahLst/>
              <a:cxnLst/>
              <a:rect l="l" t="t" r="r" b="b"/>
              <a:pathLst>
                <a:path w="1561" h="10078" fill="none" extrusionOk="0">
                  <a:moveTo>
                    <a:pt x="1561" y="1"/>
                  </a:moveTo>
                  <a:lnTo>
                    <a:pt x="0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6"/>
            <p:cNvSpPr/>
            <p:nvPr/>
          </p:nvSpPr>
          <p:spPr>
            <a:xfrm>
              <a:off x="3364525" y="3168975"/>
              <a:ext cx="316050" cy="109800"/>
            </a:xfrm>
            <a:custGeom>
              <a:avLst/>
              <a:gdLst/>
              <a:ahLst/>
              <a:cxnLst/>
              <a:rect l="l" t="t" r="r" b="b"/>
              <a:pathLst>
                <a:path w="12642" h="4392" fill="none" extrusionOk="0">
                  <a:moveTo>
                    <a:pt x="0" y="4392"/>
                  </a:moveTo>
                  <a:lnTo>
                    <a:pt x="1264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6"/>
            <p:cNvSpPr/>
            <p:nvPr/>
          </p:nvSpPr>
          <p:spPr>
            <a:xfrm>
              <a:off x="3680550" y="3168975"/>
              <a:ext cx="160000" cy="375025"/>
            </a:xfrm>
            <a:custGeom>
              <a:avLst/>
              <a:gdLst/>
              <a:ahLst/>
              <a:cxnLst/>
              <a:rect l="l" t="t" r="r" b="b"/>
              <a:pathLst>
                <a:path w="6400" h="15001" fill="none" extrusionOk="0">
                  <a:moveTo>
                    <a:pt x="1" y="1"/>
                  </a:moveTo>
                  <a:lnTo>
                    <a:pt x="6400" y="1500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6"/>
            <p:cNvSpPr/>
            <p:nvPr/>
          </p:nvSpPr>
          <p:spPr>
            <a:xfrm>
              <a:off x="3840525" y="3249125"/>
              <a:ext cx="178150" cy="294875"/>
            </a:xfrm>
            <a:custGeom>
              <a:avLst/>
              <a:gdLst/>
              <a:ahLst/>
              <a:cxnLst/>
              <a:rect l="l" t="t" r="r" b="b"/>
              <a:pathLst>
                <a:path w="7126" h="11795" fill="none" extrusionOk="0">
                  <a:moveTo>
                    <a:pt x="1" y="11795"/>
                  </a:moveTo>
                  <a:lnTo>
                    <a:pt x="712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6"/>
            <p:cNvSpPr/>
            <p:nvPr/>
          </p:nvSpPr>
          <p:spPr>
            <a:xfrm>
              <a:off x="3929450" y="3247600"/>
              <a:ext cx="83475" cy="524425"/>
            </a:xfrm>
            <a:custGeom>
              <a:avLst/>
              <a:gdLst/>
              <a:ahLst/>
              <a:cxnLst/>
              <a:rect l="l" t="t" r="r" b="b"/>
              <a:pathLst>
                <a:path w="3339" h="20977" fill="none" extrusionOk="0">
                  <a:moveTo>
                    <a:pt x="0" y="20977"/>
                  </a:moveTo>
                  <a:lnTo>
                    <a:pt x="33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6"/>
            <p:cNvSpPr/>
            <p:nvPr/>
          </p:nvSpPr>
          <p:spPr>
            <a:xfrm>
              <a:off x="3902525" y="3601125"/>
              <a:ext cx="295500" cy="170900"/>
            </a:xfrm>
            <a:custGeom>
              <a:avLst/>
              <a:gdLst/>
              <a:ahLst/>
              <a:cxnLst/>
              <a:rect l="l" t="t" r="r" b="b"/>
              <a:pathLst>
                <a:path w="11820" h="6836" fill="none" extrusionOk="0">
                  <a:moveTo>
                    <a:pt x="1" y="6836"/>
                  </a:moveTo>
                  <a:lnTo>
                    <a:pt x="118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6"/>
            <p:cNvSpPr/>
            <p:nvPr/>
          </p:nvSpPr>
          <p:spPr>
            <a:xfrm>
              <a:off x="4201025" y="3131475"/>
              <a:ext cx="235300" cy="464850"/>
            </a:xfrm>
            <a:custGeom>
              <a:avLst/>
              <a:gdLst/>
              <a:ahLst/>
              <a:cxnLst/>
              <a:rect l="l" t="t" r="r" b="b"/>
              <a:pathLst>
                <a:path w="9412" h="18594" fill="none" extrusionOk="0">
                  <a:moveTo>
                    <a:pt x="0" y="18593"/>
                  </a:moveTo>
                  <a:lnTo>
                    <a:pt x="941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6"/>
            <p:cNvSpPr/>
            <p:nvPr/>
          </p:nvSpPr>
          <p:spPr>
            <a:xfrm>
              <a:off x="4233675" y="3136025"/>
              <a:ext cx="222300" cy="45075"/>
            </a:xfrm>
            <a:custGeom>
              <a:avLst/>
              <a:gdLst/>
              <a:ahLst/>
              <a:cxnLst/>
              <a:rect l="l" t="t" r="r" b="b"/>
              <a:pathLst>
                <a:path w="8892" h="1803" fill="none" extrusionOk="0">
                  <a:moveTo>
                    <a:pt x="1" y="1803"/>
                  </a:moveTo>
                  <a:lnTo>
                    <a:pt x="889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6"/>
            <p:cNvSpPr/>
            <p:nvPr/>
          </p:nvSpPr>
          <p:spPr>
            <a:xfrm>
              <a:off x="4455950" y="3147500"/>
              <a:ext cx="71100" cy="411625"/>
            </a:xfrm>
            <a:custGeom>
              <a:avLst/>
              <a:gdLst/>
              <a:ahLst/>
              <a:cxnLst/>
              <a:rect l="l" t="t" r="r" b="b"/>
              <a:pathLst>
                <a:path w="2844" h="16465" fill="none" extrusionOk="0">
                  <a:moveTo>
                    <a:pt x="1" y="1"/>
                  </a:moveTo>
                  <a:lnTo>
                    <a:pt x="2843" y="1646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6"/>
            <p:cNvSpPr/>
            <p:nvPr/>
          </p:nvSpPr>
          <p:spPr>
            <a:xfrm>
              <a:off x="4198000" y="3559100"/>
              <a:ext cx="329050" cy="41750"/>
            </a:xfrm>
            <a:custGeom>
              <a:avLst/>
              <a:gdLst/>
              <a:ahLst/>
              <a:cxnLst/>
              <a:rect l="l" t="t" r="r" b="b"/>
              <a:pathLst>
                <a:path w="13162" h="1670" fill="none" extrusionOk="0">
                  <a:moveTo>
                    <a:pt x="13161" y="0"/>
                  </a:moveTo>
                  <a:lnTo>
                    <a:pt x="0" y="1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6"/>
            <p:cNvSpPr/>
            <p:nvPr/>
          </p:nvSpPr>
          <p:spPr>
            <a:xfrm>
              <a:off x="4198000" y="3589050"/>
              <a:ext cx="205975" cy="407075"/>
            </a:xfrm>
            <a:custGeom>
              <a:avLst/>
              <a:gdLst/>
              <a:ahLst/>
              <a:cxnLst/>
              <a:rect l="l" t="t" r="r" b="b"/>
              <a:pathLst>
                <a:path w="8239" h="16283" fill="none" extrusionOk="0">
                  <a:moveTo>
                    <a:pt x="0" y="0"/>
                  </a:moveTo>
                  <a:lnTo>
                    <a:pt x="8238" y="1628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6"/>
            <p:cNvSpPr/>
            <p:nvPr/>
          </p:nvSpPr>
          <p:spPr>
            <a:xfrm>
              <a:off x="4185900" y="3589050"/>
              <a:ext cx="12125" cy="523800"/>
            </a:xfrm>
            <a:custGeom>
              <a:avLst/>
              <a:gdLst/>
              <a:ahLst/>
              <a:cxnLst/>
              <a:rect l="l" t="t" r="r" b="b"/>
              <a:pathLst>
                <a:path w="485" h="20952" fill="none" extrusionOk="0">
                  <a:moveTo>
                    <a:pt x="0" y="20952"/>
                  </a:moveTo>
                  <a:lnTo>
                    <a:pt x="4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6"/>
            <p:cNvSpPr/>
            <p:nvPr/>
          </p:nvSpPr>
          <p:spPr>
            <a:xfrm>
              <a:off x="4185900" y="4100725"/>
              <a:ext cx="119475" cy="168475"/>
            </a:xfrm>
            <a:custGeom>
              <a:avLst/>
              <a:gdLst/>
              <a:ahLst/>
              <a:cxnLst/>
              <a:rect l="l" t="t" r="r" b="b"/>
              <a:pathLst>
                <a:path w="4779" h="6739" fill="none" extrusionOk="0">
                  <a:moveTo>
                    <a:pt x="4779" y="673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6"/>
            <p:cNvSpPr/>
            <p:nvPr/>
          </p:nvSpPr>
          <p:spPr>
            <a:xfrm>
              <a:off x="3958775" y="4085900"/>
              <a:ext cx="227150" cy="14850"/>
            </a:xfrm>
            <a:custGeom>
              <a:avLst/>
              <a:gdLst/>
              <a:ahLst/>
              <a:cxnLst/>
              <a:rect l="l" t="t" r="r" b="b"/>
              <a:pathLst>
                <a:path w="9086" h="594" fill="none" extrusionOk="0">
                  <a:moveTo>
                    <a:pt x="9085" y="594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6"/>
            <p:cNvSpPr/>
            <p:nvPr/>
          </p:nvSpPr>
          <p:spPr>
            <a:xfrm>
              <a:off x="4185900" y="3996100"/>
              <a:ext cx="218075" cy="104650"/>
            </a:xfrm>
            <a:custGeom>
              <a:avLst/>
              <a:gdLst/>
              <a:ahLst/>
              <a:cxnLst/>
              <a:rect l="l" t="t" r="r" b="b"/>
              <a:pathLst>
                <a:path w="8723" h="4186" fill="none" extrusionOk="0">
                  <a:moveTo>
                    <a:pt x="0" y="4186"/>
                  </a:moveTo>
                  <a:lnTo>
                    <a:pt x="872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6"/>
            <p:cNvSpPr/>
            <p:nvPr/>
          </p:nvSpPr>
          <p:spPr>
            <a:xfrm>
              <a:off x="4334375" y="2852350"/>
              <a:ext cx="111025" cy="283700"/>
            </a:xfrm>
            <a:custGeom>
              <a:avLst/>
              <a:gdLst/>
              <a:ahLst/>
              <a:cxnLst/>
              <a:rect l="l" t="t" r="r" b="b"/>
              <a:pathLst>
                <a:path w="4441" h="11348" fill="none" extrusionOk="0">
                  <a:moveTo>
                    <a:pt x="4440" y="11347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6"/>
            <p:cNvSpPr/>
            <p:nvPr/>
          </p:nvSpPr>
          <p:spPr>
            <a:xfrm>
              <a:off x="3385100" y="2652150"/>
              <a:ext cx="158175" cy="225325"/>
            </a:xfrm>
            <a:custGeom>
              <a:avLst/>
              <a:gdLst/>
              <a:ahLst/>
              <a:cxnLst/>
              <a:rect l="l" t="t" r="r" b="b"/>
              <a:pathLst>
                <a:path w="6327" h="9013" fill="none" extrusionOk="0">
                  <a:moveTo>
                    <a:pt x="0" y="9012"/>
                  </a:moveTo>
                  <a:lnTo>
                    <a:pt x="63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6"/>
            <p:cNvSpPr/>
            <p:nvPr/>
          </p:nvSpPr>
          <p:spPr>
            <a:xfrm>
              <a:off x="3544150" y="2591975"/>
              <a:ext cx="256175" cy="64425"/>
            </a:xfrm>
            <a:custGeom>
              <a:avLst/>
              <a:gdLst/>
              <a:ahLst/>
              <a:cxnLst/>
              <a:rect l="l" t="t" r="r" b="b"/>
              <a:pathLst>
                <a:path w="10247" h="2577" fill="none" extrusionOk="0">
                  <a:moveTo>
                    <a:pt x="1" y="2577"/>
                  </a:moveTo>
                  <a:lnTo>
                    <a:pt x="102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6"/>
            <p:cNvSpPr/>
            <p:nvPr/>
          </p:nvSpPr>
          <p:spPr>
            <a:xfrm>
              <a:off x="3473100" y="1177850"/>
              <a:ext cx="3833475" cy="2175325"/>
            </a:xfrm>
            <a:custGeom>
              <a:avLst/>
              <a:gdLst/>
              <a:ahLst/>
              <a:cxnLst/>
              <a:rect l="l" t="t" r="r" b="b"/>
              <a:pathLst>
                <a:path w="153339" h="87013" fill="none" extrusionOk="0">
                  <a:moveTo>
                    <a:pt x="24811" y="62214"/>
                  </a:moveTo>
                  <a:lnTo>
                    <a:pt x="34452" y="66980"/>
                  </a:lnTo>
                  <a:lnTo>
                    <a:pt x="37549" y="69920"/>
                  </a:lnTo>
                  <a:lnTo>
                    <a:pt x="41274" y="77698"/>
                  </a:lnTo>
                  <a:lnTo>
                    <a:pt x="46270" y="79222"/>
                  </a:lnTo>
                  <a:lnTo>
                    <a:pt x="55899" y="72775"/>
                  </a:lnTo>
                  <a:lnTo>
                    <a:pt x="52645" y="69085"/>
                  </a:lnTo>
                  <a:lnTo>
                    <a:pt x="48291" y="70234"/>
                  </a:lnTo>
                  <a:lnTo>
                    <a:pt x="46585" y="64634"/>
                  </a:lnTo>
                  <a:lnTo>
                    <a:pt x="48774" y="66097"/>
                  </a:lnTo>
                  <a:lnTo>
                    <a:pt x="59698" y="70234"/>
                  </a:lnTo>
                  <a:lnTo>
                    <a:pt x="65988" y="72279"/>
                  </a:lnTo>
                  <a:lnTo>
                    <a:pt x="66315" y="75944"/>
                  </a:lnTo>
                  <a:lnTo>
                    <a:pt x="70960" y="87013"/>
                  </a:lnTo>
                  <a:lnTo>
                    <a:pt x="76573" y="75944"/>
                  </a:lnTo>
                  <a:lnTo>
                    <a:pt x="80831" y="72932"/>
                  </a:lnTo>
                  <a:lnTo>
                    <a:pt x="86069" y="78146"/>
                  </a:lnTo>
                  <a:lnTo>
                    <a:pt x="88355" y="83928"/>
                  </a:lnTo>
                  <a:lnTo>
                    <a:pt x="94633" y="84037"/>
                  </a:lnTo>
                  <a:lnTo>
                    <a:pt x="94270" y="74299"/>
                  </a:lnTo>
                  <a:lnTo>
                    <a:pt x="100936" y="72690"/>
                  </a:lnTo>
                  <a:lnTo>
                    <a:pt x="106682" y="64307"/>
                  </a:lnTo>
                  <a:lnTo>
                    <a:pt x="106319" y="56553"/>
                  </a:lnTo>
                  <a:lnTo>
                    <a:pt x="103416" y="54690"/>
                  </a:lnTo>
                  <a:lnTo>
                    <a:pt x="106827" y="53105"/>
                  </a:lnTo>
                  <a:lnTo>
                    <a:pt x="120194" y="45339"/>
                  </a:lnTo>
                  <a:lnTo>
                    <a:pt x="122528" y="36859"/>
                  </a:lnTo>
                  <a:lnTo>
                    <a:pt x="118851" y="35493"/>
                  </a:lnTo>
                  <a:lnTo>
                    <a:pt x="125093" y="28464"/>
                  </a:lnTo>
                  <a:lnTo>
                    <a:pt x="148536" y="25972"/>
                  </a:lnTo>
                  <a:lnTo>
                    <a:pt x="153339" y="12255"/>
                  </a:lnTo>
                  <a:lnTo>
                    <a:pt x="125468" y="6255"/>
                  </a:lnTo>
                  <a:lnTo>
                    <a:pt x="101758" y="5432"/>
                  </a:lnTo>
                  <a:lnTo>
                    <a:pt x="85016" y="1"/>
                  </a:lnTo>
                  <a:lnTo>
                    <a:pt x="60532" y="12255"/>
                  </a:lnTo>
                  <a:lnTo>
                    <a:pt x="39714" y="20214"/>
                  </a:lnTo>
                  <a:lnTo>
                    <a:pt x="35444" y="13089"/>
                  </a:lnTo>
                  <a:lnTo>
                    <a:pt x="22186" y="13464"/>
                  </a:lnTo>
                  <a:lnTo>
                    <a:pt x="15291" y="21351"/>
                  </a:lnTo>
                  <a:lnTo>
                    <a:pt x="11831" y="27484"/>
                  </a:lnTo>
                  <a:lnTo>
                    <a:pt x="21581" y="26614"/>
                  </a:lnTo>
                  <a:lnTo>
                    <a:pt x="24532" y="19561"/>
                  </a:lnTo>
                  <a:lnTo>
                    <a:pt x="29480" y="22694"/>
                  </a:lnTo>
                  <a:lnTo>
                    <a:pt x="24811" y="32964"/>
                  </a:lnTo>
                  <a:lnTo>
                    <a:pt x="20262" y="35541"/>
                  </a:lnTo>
                  <a:lnTo>
                    <a:pt x="15569" y="31368"/>
                  </a:lnTo>
                  <a:lnTo>
                    <a:pt x="15061" y="35650"/>
                  </a:lnTo>
                  <a:lnTo>
                    <a:pt x="11057" y="37924"/>
                  </a:lnTo>
                  <a:lnTo>
                    <a:pt x="6024" y="43089"/>
                  </a:lnTo>
                  <a:lnTo>
                    <a:pt x="6387" y="49210"/>
                  </a:lnTo>
                  <a:lnTo>
                    <a:pt x="992" y="49210"/>
                  </a:lnTo>
                  <a:lnTo>
                    <a:pt x="0" y="52198"/>
                  </a:lnTo>
                  <a:lnTo>
                    <a:pt x="835" y="57037"/>
                  </a:lnTo>
                  <a:lnTo>
                    <a:pt x="6726" y="55198"/>
                  </a:lnTo>
                  <a:lnTo>
                    <a:pt x="10924" y="50069"/>
                  </a:lnTo>
                  <a:lnTo>
                    <a:pt x="16367" y="50686"/>
                  </a:lnTo>
                  <a:lnTo>
                    <a:pt x="18049" y="46670"/>
                  </a:lnTo>
                  <a:lnTo>
                    <a:pt x="23093" y="54363"/>
                  </a:lnTo>
                  <a:lnTo>
                    <a:pt x="26528" y="56105"/>
                  </a:lnTo>
                  <a:lnTo>
                    <a:pt x="26734" y="52210"/>
                  </a:lnTo>
                  <a:lnTo>
                    <a:pt x="33835" y="47069"/>
                  </a:lnTo>
                  <a:lnTo>
                    <a:pt x="38069" y="49488"/>
                  </a:lnTo>
                  <a:lnTo>
                    <a:pt x="36278" y="53045"/>
                  </a:lnTo>
                  <a:lnTo>
                    <a:pt x="28343" y="55392"/>
                  </a:lnTo>
                  <a:cubicBezTo>
                    <a:pt x="28343" y="55392"/>
                    <a:pt x="31041" y="58888"/>
                    <a:pt x="31319" y="58984"/>
                  </a:cubicBezTo>
                  <a:cubicBezTo>
                    <a:pt x="31597" y="59069"/>
                    <a:pt x="36278" y="58150"/>
                    <a:pt x="36278" y="58150"/>
                  </a:cubicBezTo>
                  <a:lnTo>
                    <a:pt x="35456" y="61948"/>
                  </a:lnTo>
                  <a:lnTo>
                    <a:pt x="30920" y="63255"/>
                  </a:lnTo>
                  <a:lnTo>
                    <a:pt x="24823" y="62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6"/>
            <p:cNvSpPr/>
            <p:nvPr/>
          </p:nvSpPr>
          <p:spPr>
            <a:xfrm>
              <a:off x="3473100" y="2483100"/>
              <a:ext cx="168475" cy="66850"/>
            </a:xfrm>
            <a:custGeom>
              <a:avLst/>
              <a:gdLst/>
              <a:ahLst/>
              <a:cxnLst/>
              <a:rect l="l" t="t" r="r" b="b"/>
              <a:pathLst>
                <a:path w="6739" h="2674" fill="none" extrusionOk="0">
                  <a:moveTo>
                    <a:pt x="0" y="0"/>
                  </a:moveTo>
                  <a:lnTo>
                    <a:pt x="6738" y="267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6"/>
            <p:cNvSpPr/>
            <p:nvPr/>
          </p:nvSpPr>
          <p:spPr>
            <a:xfrm>
              <a:off x="3493950" y="2402950"/>
              <a:ext cx="138850" cy="200825"/>
            </a:xfrm>
            <a:custGeom>
              <a:avLst/>
              <a:gdLst/>
              <a:ahLst/>
              <a:cxnLst/>
              <a:rect l="l" t="t" r="r" b="b"/>
              <a:pathLst>
                <a:path w="5554" h="8033" fill="none" extrusionOk="0">
                  <a:moveTo>
                    <a:pt x="1" y="8033"/>
                  </a:moveTo>
                  <a:lnTo>
                    <a:pt x="555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6"/>
            <p:cNvSpPr/>
            <p:nvPr/>
          </p:nvSpPr>
          <p:spPr>
            <a:xfrm>
              <a:off x="3632775" y="2176750"/>
              <a:ext cx="356575" cy="226225"/>
            </a:xfrm>
            <a:custGeom>
              <a:avLst/>
              <a:gdLst/>
              <a:ahLst/>
              <a:cxnLst/>
              <a:rect l="l" t="t" r="r" b="b"/>
              <a:pathLst>
                <a:path w="14263" h="9049" fill="none" extrusionOk="0">
                  <a:moveTo>
                    <a:pt x="0" y="9049"/>
                  </a:moveTo>
                  <a:lnTo>
                    <a:pt x="1426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6"/>
            <p:cNvSpPr/>
            <p:nvPr/>
          </p:nvSpPr>
          <p:spPr>
            <a:xfrm>
              <a:off x="3754650" y="2173125"/>
              <a:ext cx="246200" cy="254050"/>
            </a:xfrm>
            <a:custGeom>
              <a:avLst/>
              <a:gdLst/>
              <a:ahLst/>
              <a:cxnLst/>
              <a:rect l="l" t="t" r="r" b="b"/>
              <a:pathLst>
                <a:path w="9848" h="10162" fill="none" extrusionOk="0">
                  <a:moveTo>
                    <a:pt x="0" y="10161"/>
                  </a:moveTo>
                  <a:lnTo>
                    <a:pt x="98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6"/>
            <p:cNvSpPr/>
            <p:nvPr/>
          </p:nvSpPr>
          <p:spPr>
            <a:xfrm>
              <a:off x="3936100" y="2173125"/>
              <a:ext cx="64750" cy="167850"/>
            </a:xfrm>
            <a:custGeom>
              <a:avLst/>
              <a:gdLst/>
              <a:ahLst/>
              <a:cxnLst/>
              <a:rect l="l" t="t" r="r" b="b"/>
              <a:pathLst>
                <a:path w="2590" h="6714" fill="none" extrusionOk="0">
                  <a:moveTo>
                    <a:pt x="0" y="6714"/>
                  </a:moveTo>
                  <a:lnTo>
                    <a:pt x="25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6"/>
            <p:cNvSpPr/>
            <p:nvPr/>
          </p:nvSpPr>
          <p:spPr>
            <a:xfrm>
              <a:off x="3998100" y="2185200"/>
              <a:ext cx="145775" cy="309700"/>
            </a:xfrm>
            <a:custGeom>
              <a:avLst/>
              <a:gdLst/>
              <a:ahLst/>
              <a:cxnLst/>
              <a:rect l="l" t="t" r="r" b="b"/>
              <a:pathLst>
                <a:path w="5831" h="12388" fill="none" extrusionOk="0">
                  <a:moveTo>
                    <a:pt x="5831" y="1238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6"/>
            <p:cNvSpPr/>
            <p:nvPr/>
          </p:nvSpPr>
          <p:spPr>
            <a:xfrm>
              <a:off x="3855350" y="2066350"/>
              <a:ext cx="142775" cy="118875"/>
            </a:xfrm>
            <a:custGeom>
              <a:avLst/>
              <a:gdLst/>
              <a:ahLst/>
              <a:cxnLst/>
              <a:rect l="l" t="t" r="r" b="b"/>
              <a:pathLst>
                <a:path w="5711" h="4755" fill="none" extrusionOk="0">
                  <a:moveTo>
                    <a:pt x="1" y="1"/>
                  </a:moveTo>
                  <a:lnTo>
                    <a:pt x="5710" y="475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6"/>
            <p:cNvSpPr/>
            <p:nvPr/>
          </p:nvSpPr>
          <p:spPr>
            <a:xfrm>
              <a:off x="3749500" y="2125625"/>
              <a:ext cx="248625" cy="59600"/>
            </a:xfrm>
            <a:custGeom>
              <a:avLst/>
              <a:gdLst/>
              <a:ahLst/>
              <a:cxnLst/>
              <a:rect l="l" t="t" r="r" b="b"/>
              <a:pathLst>
                <a:path w="9945" h="2384" fill="none" extrusionOk="0">
                  <a:moveTo>
                    <a:pt x="1" y="1"/>
                  </a:moveTo>
                  <a:lnTo>
                    <a:pt x="9944" y="238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6"/>
            <p:cNvSpPr/>
            <p:nvPr/>
          </p:nvSpPr>
          <p:spPr>
            <a:xfrm>
              <a:off x="3632775" y="2185200"/>
              <a:ext cx="368075" cy="61425"/>
            </a:xfrm>
            <a:custGeom>
              <a:avLst/>
              <a:gdLst/>
              <a:ahLst/>
              <a:cxnLst/>
              <a:rect l="l" t="t" r="r" b="b"/>
              <a:pathLst>
                <a:path w="14723" h="2457" fill="none" extrusionOk="0">
                  <a:moveTo>
                    <a:pt x="0" y="2457"/>
                  </a:moveTo>
                  <a:lnTo>
                    <a:pt x="1472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6"/>
            <p:cNvSpPr/>
            <p:nvPr/>
          </p:nvSpPr>
          <p:spPr>
            <a:xfrm>
              <a:off x="4093350" y="2001950"/>
              <a:ext cx="128250" cy="162725"/>
            </a:xfrm>
            <a:custGeom>
              <a:avLst/>
              <a:gdLst/>
              <a:ahLst/>
              <a:cxnLst/>
              <a:rect l="l" t="t" r="r" b="b"/>
              <a:pathLst>
                <a:path w="5130" h="6509" fill="none" extrusionOk="0">
                  <a:moveTo>
                    <a:pt x="5130" y="6508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6"/>
            <p:cNvSpPr/>
            <p:nvPr/>
          </p:nvSpPr>
          <p:spPr>
            <a:xfrm>
              <a:off x="4012900" y="2001950"/>
              <a:ext cx="80475" cy="174825"/>
            </a:xfrm>
            <a:custGeom>
              <a:avLst/>
              <a:gdLst/>
              <a:ahLst/>
              <a:cxnLst/>
              <a:rect l="l" t="t" r="r" b="b"/>
              <a:pathLst>
                <a:path w="3219" h="6993" fill="none" extrusionOk="0">
                  <a:moveTo>
                    <a:pt x="1" y="6992"/>
                  </a:moveTo>
                  <a:lnTo>
                    <a:pt x="321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6"/>
            <p:cNvSpPr/>
            <p:nvPr/>
          </p:nvSpPr>
          <p:spPr>
            <a:xfrm>
              <a:off x="3992350" y="2164650"/>
              <a:ext cx="229850" cy="22100"/>
            </a:xfrm>
            <a:custGeom>
              <a:avLst/>
              <a:gdLst/>
              <a:ahLst/>
              <a:cxnLst/>
              <a:rect l="l" t="t" r="r" b="b"/>
              <a:pathLst>
                <a:path w="9194" h="884" fill="none" extrusionOk="0">
                  <a:moveTo>
                    <a:pt x="0" y="883"/>
                  </a:moveTo>
                  <a:lnTo>
                    <a:pt x="91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6"/>
            <p:cNvSpPr/>
            <p:nvPr/>
          </p:nvSpPr>
          <p:spPr>
            <a:xfrm>
              <a:off x="4222175" y="2164650"/>
              <a:ext cx="83200" cy="188125"/>
            </a:xfrm>
            <a:custGeom>
              <a:avLst/>
              <a:gdLst/>
              <a:ahLst/>
              <a:cxnLst/>
              <a:rect l="l" t="t" r="r" b="b"/>
              <a:pathLst>
                <a:path w="3328" h="7525" fill="none" extrusionOk="0">
                  <a:moveTo>
                    <a:pt x="1" y="0"/>
                  </a:moveTo>
                  <a:lnTo>
                    <a:pt x="3328" y="75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6"/>
            <p:cNvSpPr/>
            <p:nvPr/>
          </p:nvSpPr>
          <p:spPr>
            <a:xfrm>
              <a:off x="4305350" y="2014050"/>
              <a:ext cx="236525" cy="338725"/>
            </a:xfrm>
            <a:custGeom>
              <a:avLst/>
              <a:gdLst/>
              <a:ahLst/>
              <a:cxnLst/>
              <a:rect l="l" t="t" r="r" b="b"/>
              <a:pathLst>
                <a:path w="9461" h="13549" fill="none" extrusionOk="0">
                  <a:moveTo>
                    <a:pt x="1" y="13549"/>
                  </a:moveTo>
                  <a:lnTo>
                    <a:pt x="946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6"/>
            <p:cNvSpPr/>
            <p:nvPr/>
          </p:nvSpPr>
          <p:spPr>
            <a:xfrm>
              <a:off x="4138725" y="2164650"/>
              <a:ext cx="83475" cy="319075"/>
            </a:xfrm>
            <a:custGeom>
              <a:avLst/>
              <a:gdLst/>
              <a:ahLst/>
              <a:cxnLst/>
              <a:rect l="l" t="t" r="r" b="b"/>
              <a:pathLst>
                <a:path w="3339" h="12763" fill="none" extrusionOk="0">
                  <a:moveTo>
                    <a:pt x="3339" y="0"/>
                  </a:moveTo>
                  <a:lnTo>
                    <a:pt x="0" y="127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6"/>
            <p:cNvSpPr/>
            <p:nvPr/>
          </p:nvSpPr>
          <p:spPr>
            <a:xfrm>
              <a:off x="4465925" y="1687425"/>
              <a:ext cx="75950" cy="326650"/>
            </a:xfrm>
            <a:custGeom>
              <a:avLst/>
              <a:gdLst/>
              <a:ahLst/>
              <a:cxnLst/>
              <a:rect l="l" t="t" r="r" b="b"/>
              <a:pathLst>
                <a:path w="3038" h="13066" fill="none" extrusionOk="0">
                  <a:moveTo>
                    <a:pt x="3037" y="13065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6"/>
            <p:cNvSpPr/>
            <p:nvPr/>
          </p:nvSpPr>
          <p:spPr>
            <a:xfrm>
              <a:off x="4210100" y="1757300"/>
              <a:ext cx="330850" cy="251925"/>
            </a:xfrm>
            <a:custGeom>
              <a:avLst/>
              <a:gdLst/>
              <a:ahLst/>
              <a:cxnLst/>
              <a:rect l="l" t="t" r="r" b="b"/>
              <a:pathLst>
                <a:path w="13234" h="10077" fill="none" extrusionOk="0">
                  <a:moveTo>
                    <a:pt x="0" y="0"/>
                  </a:moveTo>
                  <a:lnTo>
                    <a:pt x="13234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6"/>
            <p:cNvSpPr/>
            <p:nvPr/>
          </p:nvSpPr>
          <p:spPr>
            <a:xfrm>
              <a:off x="4209475" y="1505075"/>
              <a:ext cx="145800" cy="252250"/>
            </a:xfrm>
            <a:custGeom>
              <a:avLst/>
              <a:gdLst/>
              <a:ahLst/>
              <a:cxnLst/>
              <a:rect l="l" t="t" r="r" b="b"/>
              <a:pathLst>
                <a:path w="5832" h="10090" fill="none" extrusionOk="0">
                  <a:moveTo>
                    <a:pt x="5831" y="0"/>
                  </a:moveTo>
                  <a:lnTo>
                    <a:pt x="1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6"/>
            <p:cNvSpPr/>
            <p:nvPr/>
          </p:nvSpPr>
          <p:spPr>
            <a:xfrm>
              <a:off x="4209475" y="1678950"/>
              <a:ext cx="267975" cy="78375"/>
            </a:xfrm>
            <a:custGeom>
              <a:avLst/>
              <a:gdLst/>
              <a:ahLst/>
              <a:cxnLst/>
              <a:rect l="l" t="t" r="r" b="b"/>
              <a:pathLst>
                <a:path w="10719" h="3135" fill="none" extrusionOk="0">
                  <a:moveTo>
                    <a:pt x="1" y="3134"/>
                  </a:moveTo>
                  <a:lnTo>
                    <a:pt x="107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6"/>
            <p:cNvSpPr/>
            <p:nvPr/>
          </p:nvSpPr>
          <p:spPr>
            <a:xfrm>
              <a:off x="4018650" y="1505075"/>
              <a:ext cx="62625" cy="173900"/>
            </a:xfrm>
            <a:custGeom>
              <a:avLst/>
              <a:gdLst/>
              <a:ahLst/>
              <a:cxnLst/>
              <a:rect l="l" t="t" r="r" b="b"/>
              <a:pathLst>
                <a:path w="2505" h="6956" fill="none" extrusionOk="0">
                  <a:moveTo>
                    <a:pt x="2505" y="6956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6"/>
            <p:cNvSpPr/>
            <p:nvPr/>
          </p:nvSpPr>
          <p:spPr>
            <a:xfrm>
              <a:off x="3855350" y="1666875"/>
              <a:ext cx="238025" cy="32675"/>
            </a:xfrm>
            <a:custGeom>
              <a:avLst/>
              <a:gdLst/>
              <a:ahLst/>
              <a:cxnLst/>
              <a:rect l="l" t="t" r="r" b="b"/>
              <a:pathLst>
                <a:path w="9521" h="1307" fill="none" extrusionOk="0">
                  <a:moveTo>
                    <a:pt x="1" y="1307"/>
                  </a:moveTo>
                  <a:lnTo>
                    <a:pt x="952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6"/>
            <p:cNvSpPr/>
            <p:nvPr/>
          </p:nvSpPr>
          <p:spPr>
            <a:xfrm>
              <a:off x="3766450" y="1666875"/>
              <a:ext cx="314825" cy="202025"/>
            </a:xfrm>
            <a:custGeom>
              <a:avLst/>
              <a:gdLst/>
              <a:ahLst/>
              <a:cxnLst/>
              <a:rect l="l" t="t" r="r" b="b"/>
              <a:pathLst>
                <a:path w="12593" h="8081" fill="none" extrusionOk="0">
                  <a:moveTo>
                    <a:pt x="0" y="8081"/>
                  </a:moveTo>
                  <a:lnTo>
                    <a:pt x="1259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6"/>
            <p:cNvSpPr/>
            <p:nvPr/>
          </p:nvSpPr>
          <p:spPr>
            <a:xfrm>
              <a:off x="4081250" y="1505075"/>
              <a:ext cx="277950" cy="161825"/>
            </a:xfrm>
            <a:custGeom>
              <a:avLst/>
              <a:gdLst/>
              <a:ahLst/>
              <a:cxnLst/>
              <a:rect l="l" t="t" r="r" b="b"/>
              <a:pathLst>
                <a:path w="11118" h="6473" fill="none" extrusionOk="0">
                  <a:moveTo>
                    <a:pt x="1" y="6472"/>
                  </a:moveTo>
                  <a:lnTo>
                    <a:pt x="1111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6"/>
            <p:cNvSpPr/>
            <p:nvPr/>
          </p:nvSpPr>
          <p:spPr>
            <a:xfrm>
              <a:off x="4541850" y="1827450"/>
              <a:ext cx="336900" cy="186625"/>
            </a:xfrm>
            <a:custGeom>
              <a:avLst/>
              <a:gdLst/>
              <a:ahLst/>
              <a:cxnLst/>
              <a:rect l="l" t="t" r="r" b="b"/>
              <a:pathLst>
                <a:path w="13476" h="7465" fill="none" extrusionOk="0">
                  <a:moveTo>
                    <a:pt x="0" y="7464"/>
                  </a:moveTo>
                  <a:lnTo>
                    <a:pt x="1347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6"/>
            <p:cNvSpPr/>
            <p:nvPr/>
          </p:nvSpPr>
          <p:spPr>
            <a:xfrm>
              <a:off x="4540925" y="2009200"/>
              <a:ext cx="380775" cy="174225"/>
            </a:xfrm>
            <a:custGeom>
              <a:avLst/>
              <a:gdLst/>
              <a:ahLst/>
              <a:cxnLst/>
              <a:rect l="l" t="t" r="r" b="b"/>
              <a:pathLst>
                <a:path w="15231" h="6969" fill="none" extrusionOk="0">
                  <a:moveTo>
                    <a:pt x="1" y="1"/>
                  </a:moveTo>
                  <a:lnTo>
                    <a:pt x="15231" y="696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6"/>
            <p:cNvSpPr/>
            <p:nvPr/>
          </p:nvSpPr>
          <p:spPr>
            <a:xfrm>
              <a:off x="4539125" y="2394175"/>
              <a:ext cx="468175" cy="387425"/>
            </a:xfrm>
            <a:custGeom>
              <a:avLst/>
              <a:gdLst/>
              <a:ahLst/>
              <a:cxnLst/>
              <a:rect l="l" t="t" r="r" b="b"/>
              <a:pathLst>
                <a:path w="18727" h="15497" fill="none" extrusionOk="0">
                  <a:moveTo>
                    <a:pt x="18726" y="1"/>
                  </a:moveTo>
                  <a:lnTo>
                    <a:pt x="0" y="1549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6"/>
            <p:cNvSpPr/>
            <p:nvPr/>
          </p:nvSpPr>
          <p:spPr>
            <a:xfrm>
              <a:off x="4921675" y="2186725"/>
              <a:ext cx="85625" cy="228350"/>
            </a:xfrm>
            <a:custGeom>
              <a:avLst/>
              <a:gdLst/>
              <a:ahLst/>
              <a:cxnLst/>
              <a:rect l="l" t="t" r="r" b="b"/>
              <a:pathLst>
                <a:path w="3425" h="9134" fill="none" extrusionOk="0">
                  <a:moveTo>
                    <a:pt x="1" y="0"/>
                  </a:moveTo>
                  <a:lnTo>
                    <a:pt x="3424" y="913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6"/>
            <p:cNvSpPr/>
            <p:nvPr/>
          </p:nvSpPr>
          <p:spPr>
            <a:xfrm>
              <a:off x="5007275" y="2394175"/>
              <a:ext cx="85000" cy="258000"/>
            </a:xfrm>
            <a:custGeom>
              <a:avLst/>
              <a:gdLst/>
              <a:ahLst/>
              <a:cxnLst/>
              <a:rect l="l" t="t" r="r" b="b"/>
              <a:pathLst>
                <a:path w="3400" h="10320" fill="none" extrusionOk="0">
                  <a:moveTo>
                    <a:pt x="3399" y="1031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6"/>
            <p:cNvSpPr/>
            <p:nvPr/>
          </p:nvSpPr>
          <p:spPr>
            <a:xfrm>
              <a:off x="4968850" y="1334200"/>
              <a:ext cx="2205875" cy="1654875"/>
            </a:xfrm>
            <a:custGeom>
              <a:avLst/>
              <a:gdLst/>
              <a:ahLst/>
              <a:cxnLst/>
              <a:rect l="l" t="t" r="r" b="b"/>
              <a:pathLst>
                <a:path w="88235" h="66195" fill="none" extrusionOk="0">
                  <a:moveTo>
                    <a:pt x="1" y="63509"/>
                  </a:moveTo>
                  <a:lnTo>
                    <a:pt x="1537" y="42400"/>
                  </a:lnTo>
                  <a:lnTo>
                    <a:pt x="10077" y="22210"/>
                  </a:lnTo>
                  <a:cubicBezTo>
                    <a:pt x="10077" y="22210"/>
                    <a:pt x="14202" y="33218"/>
                    <a:pt x="14202" y="32384"/>
                  </a:cubicBezTo>
                  <a:cubicBezTo>
                    <a:pt x="14202" y="31561"/>
                    <a:pt x="26009" y="8976"/>
                    <a:pt x="26009" y="8976"/>
                  </a:cubicBezTo>
                  <a:lnTo>
                    <a:pt x="33618" y="31077"/>
                  </a:lnTo>
                  <a:lnTo>
                    <a:pt x="15025" y="46779"/>
                  </a:lnTo>
                  <a:lnTo>
                    <a:pt x="36037" y="48944"/>
                  </a:lnTo>
                  <a:lnTo>
                    <a:pt x="27557" y="58863"/>
                  </a:lnTo>
                  <a:lnTo>
                    <a:pt x="40803" y="66194"/>
                  </a:lnTo>
                  <a:lnTo>
                    <a:pt x="43586" y="48448"/>
                  </a:lnTo>
                  <a:lnTo>
                    <a:pt x="51122" y="29734"/>
                  </a:lnTo>
                  <a:lnTo>
                    <a:pt x="49670" y="16694"/>
                  </a:lnTo>
                  <a:lnTo>
                    <a:pt x="65263" y="21376"/>
                  </a:lnTo>
                  <a:lnTo>
                    <a:pt x="68819" y="9448"/>
                  </a:lnTo>
                  <a:lnTo>
                    <a:pt x="66098" y="1"/>
                  </a:lnTo>
                  <a:lnTo>
                    <a:pt x="88235" y="200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6"/>
            <p:cNvSpPr/>
            <p:nvPr/>
          </p:nvSpPr>
          <p:spPr>
            <a:xfrm>
              <a:off x="4878750" y="1177850"/>
              <a:ext cx="1731050" cy="1005575"/>
            </a:xfrm>
            <a:custGeom>
              <a:avLst/>
              <a:gdLst/>
              <a:ahLst/>
              <a:cxnLst/>
              <a:rect l="l" t="t" r="r" b="b"/>
              <a:pathLst>
                <a:path w="69242" h="40223" fill="none" extrusionOk="0">
                  <a:moveTo>
                    <a:pt x="69242" y="6255"/>
                  </a:moveTo>
                  <a:lnTo>
                    <a:pt x="53274" y="22948"/>
                  </a:lnTo>
                  <a:lnTo>
                    <a:pt x="45532" y="5432"/>
                  </a:lnTo>
                  <a:lnTo>
                    <a:pt x="29613" y="14747"/>
                  </a:lnTo>
                  <a:lnTo>
                    <a:pt x="28790" y="1"/>
                  </a:lnTo>
                  <a:lnTo>
                    <a:pt x="13500" y="28912"/>
                  </a:lnTo>
                  <a:lnTo>
                    <a:pt x="4306" y="13089"/>
                  </a:lnTo>
                  <a:lnTo>
                    <a:pt x="0" y="25984"/>
                  </a:lnTo>
                  <a:lnTo>
                    <a:pt x="1718" y="4022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6"/>
            <p:cNvSpPr/>
            <p:nvPr/>
          </p:nvSpPr>
          <p:spPr>
            <a:xfrm>
              <a:off x="5092250" y="2143775"/>
              <a:ext cx="396500" cy="851350"/>
            </a:xfrm>
            <a:custGeom>
              <a:avLst/>
              <a:gdLst/>
              <a:ahLst/>
              <a:cxnLst/>
              <a:rect l="l" t="t" r="r" b="b"/>
              <a:pathLst>
                <a:path w="15860" h="34054" fill="none" extrusionOk="0">
                  <a:moveTo>
                    <a:pt x="9266" y="1"/>
                  </a:moveTo>
                  <a:lnTo>
                    <a:pt x="10101" y="14396"/>
                  </a:lnTo>
                  <a:lnTo>
                    <a:pt x="15859" y="34053"/>
                  </a:lnTo>
                  <a:lnTo>
                    <a:pt x="0" y="19851"/>
                  </a:lnTo>
                  <a:lnTo>
                    <a:pt x="1234" y="336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6"/>
            <p:cNvSpPr/>
            <p:nvPr/>
          </p:nvSpPr>
          <p:spPr>
            <a:xfrm>
              <a:off x="4389725" y="2014050"/>
              <a:ext cx="617575" cy="1140750"/>
            </a:xfrm>
            <a:custGeom>
              <a:avLst/>
              <a:gdLst/>
              <a:ahLst/>
              <a:cxnLst/>
              <a:rect l="l" t="t" r="r" b="b"/>
              <a:pathLst>
                <a:path w="24703" h="45630" fill="none" extrusionOk="0">
                  <a:moveTo>
                    <a:pt x="8396" y="39968"/>
                  </a:moveTo>
                  <a:lnTo>
                    <a:pt x="9835" y="45629"/>
                  </a:lnTo>
                  <a:lnTo>
                    <a:pt x="11626" y="36786"/>
                  </a:lnTo>
                  <a:lnTo>
                    <a:pt x="5492" y="30218"/>
                  </a:lnTo>
                  <a:lnTo>
                    <a:pt x="1" y="25016"/>
                  </a:lnTo>
                  <a:lnTo>
                    <a:pt x="1392" y="16040"/>
                  </a:lnTo>
                  <a:lnTo>
                    <a:pt x="24702" y="15206"/>
                  </a:lnTo>
                  <a:lnTo>
                    <a:pt x="647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6"/>
            <p:cNvSpPr/>
            <p:nvPr/>
          </p:nvSpPr>
          <p:spPr>
            <a:xfrm>
              <a:off x="4420875" y="2917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6"/>
            <p:cNvSpPr/>
            <p:nvPr/>
          </p:nvSpPr>
          <p:spPr>
            <a:xfrm>
              <a:off x="5007275" y="2143775"/>
              <a:ext cx="316650" cy="250425"/>
            </a:xfrm>
            <a:custGeom>
              <a:avLst/>
              <a:gdLst/>
              <a:ahLst/>
              <a:cxnLst/>
              <a:rect l="l" t="t" r="r" b="b"/>
              <a:pathLst>
                <a:path w="12666" h="10017" fill="none" extrusionOk="0">
                  <a:moveTo>
                    <a:pt x="0" y="10017"/>
                  </a:moveTo>
                  <a:lnTo>
                    <a:pt x="1266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6"/>
            <p:cNvSpPr/>
            <p:nvPr/>
          </p:nvSpPr>
          <p:spPr>
            <a:xfrm>
              <a:off x="5323900" y="2123225"/>
              <a:ext cx="497500" cy="20575"/>
            </a:xfrm>
            <a:custGeom>
              <a:avLst/>
              <a:gdLst/>
              <a:ahLst/>
              <a:cxnLst/>
              <a:rect l="l" t="t" r="r" b="b"/>
              <a:pathLst>
                <a:path w="19900" h="823" fill="none" extrusionOk="0">
                  <a:moveTo>
                    <a:pt x="0" y="823"/>
                  </a:moveTo>
                  <a:lnTo>
                    <a:pt x="19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6"/>
            <p:cNvSpPr/>
            <p:nvPr/>
          </p:nvSpPr>
          <p:spPr>
            <a:xfrm>
              <a:off x="5092250" y="2143775"/>
              <a:ext cx="231675" cy="495400"/>
            </a:xfrm>
            <a:custGeom>
              <a:avLst/>
              <a:gdLst/>
              <a:ahLst/>
              <a:cxnLst/>
              <a:rect l="l" t="t" r="r" b="b"/>
              <a:pathLst>
                <a:path w="9267" h="19816" fill="none" extrusionOk="0">
                  <a:moveTo>
                    <a:pt x="9266" y="1"/>
                  </a:moveTo>
                  <a:lnTo>
                    <a:pt x="0" y="1981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6"/>
            <p:cNvSpPr/>
            <p:nvPr/>
          </p:nvSpPr>
          <p:spPr>
            <a:xfrm>
              <a:off x="4647700" y="2415050"/>
              <a:ext cx="359600" cy="378650"/>
            </a:xfrm>
            <a:custGeom>
              <a:avLst/>
              <a:gdLst/>
              <a:ahLst/>
              <a:cxnLst/>
              <a:rect l="l" t="t" r="r" b="b"/>
              <a:pathLst>
                <a:path w="14384" h="15146" fill="none" extrusionOk="0">
                  <a:moveTo>
                    <a:pt x="0" y="15146"/>
                  </a:moveTo>
                  <a:lnTo>
                    <a:pt x="1438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6"/>
            <p:cNvSpPr/>
            <p:nvPr/>
          </p:nvSpPr>
          <p:spPr>
            <a:xfrm>
              <a:off x="5809275" y="1751550"/>
              <a:ext cx="401350" cy="374100"/>
            </a:xfrm>
            <a:custGeom>
              <a:avLst/>
              <a:gdLst/>
              <a:ahLst/>
              <a:cxnLst/>
              <a:rect l="l" t="t" r="r" b="b"/>
              <a:pathLst>
                <a:path w="16054" h="14964" fill="none" extrusionOk="0">
                  <a:moveTo>
                    <a:pt x="1" y="14964"/>
                  </a:moveTo>
                  <a:lnTo>
                    <a:pt x="1605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6"/>
            <p:cNvSpPr/>
            <p:nvPr/>
          </p:nvSpPr>
          <p:spPr>
            <a:xfrm>
              <a:off x="5821375" y="1313650"/>
              <a:ext cx="195700" cy="809600"/>
            </a:xfrm>
            <a:custGeom>
              <a:avLst/>
              <a:gdLst/>
              <a:ahLst/>
              <a:cxnLst/>
              <a:rect l="l" t="t" r="r" b="b"/>
              <a:pathLst>
                <a:path w="7828" h="32384" fill="none" extrusionOk="0">
                  <a:moveTo>
                    <a:pt x="1" y="32383"/>
                  </a:moveTo>
                  <a:lnTo>
                    <a:pt x="78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6"/>
            <p:cNvSpPr/>
            <p:nvPr/>
          </p:nvSpPr>
          <p:spPr>
            <a:xfrm>
              <a:off x="5809275" y="2077550"/>
              <a:ext cx="449725" cy="33600"/>
            </a:xfrm>
            <a:custGeom>
              <a:avLst/>
              <a:gdLst/>
              <a:ahLst/>
              <a:cxnLst/>
              <a:rect l="l" t="t" r="r" b="b"/>
              <a:pathLst>
                <a:path w="17989" h="1344" fill="none" extrusionOk="0">
                  <a:moveTo>
                    <a:pt x="1" y="1343"/>
                  </a:moveTo>
                  <a:lnTo>
                    <a:pt x="179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6"/>
            <p:cNvSpPr/>
            <p:nvPr/>
          </p:nvSpPr>
          <p:spPr>
            <a:xfrm>
              <a:off x="5812300" y="2123225"/>
              <a:ext cx="57500" cy="434600"/>
            </a:xfrm>
            <a:custGeom>
              <a:avLst/>
              <a:gdLst/>
              <a:ahLst/>
              <a:cxnLst/>
              <a:rect l="l" t="t" r="r" b="b"/>
              <a:pathLst>
                <a:path w="2300" h="17384" fill="none" extrusionOk="0">
                  <a:moveTo>
                    <a:pt x="1" y="0"/>
                  </a:moveTo>
                  <a:lnTo>
                    <a:pt x="2299" y="1738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6"/>
            <p:cNvSpPr/>
            <p:nvPr/>
          </p:nvSpPr>
          <p:spPr>
            <a:xfrm>
              <a:off x="5344475" y="2503650"/>
              <a:ext cx="325425" cy="314250"/>
            </a:xfrm>
            <a:custGeom>
              <a:avLst/>
              <a:gdLst/>
              <a:ahLst/>
              <a:cxnLst/>
              <a:rect l="l" t="t" r="r" b="b"/>
              <a:pathLst>
                <a:path w="13017" h="12570" fill="none" extrusionOk="0">
                  <a:moveTo>
                    <a:pt x="0" y="1"/>
                  </a:moveTo>
                  <a:lnTo>
                    <a:pt x="13016" y="125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6"/>
            <p:cNvSpPr/>
            <p:nvPr/>
          </p:nvSpPr>
          <p:spPr>
            <a:xfrm>
              <a:off x="5619050" y="2805775"/>
              <a:ext cx="50850" cy="321800"/>
            </a:xfrm>
            <a:custGeom>
              <a:avLst/>
              <a:gdLst/>
              <a:ahLst/>
              <a:cxnLst/>
              <a:rect l="l" t="t" r="r" b="b"/>
              <a:pathLst>
                <a:path w="2034" h="12872" fill="none" extrusionOk="0">
                  <a:moveTo>
                    <a:pt x="2033" y="0"/>
                  </a:moveTo>
                  <a:lnTo>
                    <a:pt x="1" y="1287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6"/>
            <p:cNvSpPr/>
            <p:nvPr/>
          </p:nvSpPr>
          <p:spPr>
            <a:xfrm>
              <a:off x="5092250" y="2627950"/>
              <a:ext cx="295175" cy="427650"/>
            </a:xfrm>
            <a:custGeom>
              <a:avLst/>
              <a:gdLst/>
              <a:ahLst/>
              <a:cxnLst/>
              <a:rect l="l" t="t" r="r" b="b"/>
              <a:pathLst>
                <a:path w="11807" h="17106" fill="none" extrusionOk="0">
                  <a:moveTo>
                    <a:pt x="11807" y="17105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6"/>
            <p:cNvSpPr/>
            <p:nvPr/>
          </p:nvSpPr>
          <p:spPr>
            <a:xfrm>
              <a:off x="6210600" y="1570400"/>
              <a:ext cx="478750" cy="181175"/>
            </a:xfrm>
            <a:custGeom>
              <a:avLst/>
              <a:gdLst/>
              <a:ahLst/>
              <a:cxnLst/>
              <a:rect l="l" t="t" r="r" b="b"/>
              <a:pathLst>
                <a:path w="19150" h="7247" fill="none" extrusionOk="0">
                  <a:moveTo>
                    <a:pt x="19149" y="0"/>
                  </a:moveTo>
                  <a:lnTo>
                    <a:pt x="0" y="72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6"/>
            <p:cNvSpPr/>
            <p:nvPr/>
          </p:nvSpPr>
          <p:spPr>
            <a:xfrm>
              <a:off x="6245375" y="2065450"/>
              <a:ext cx="187525" cy="15750"/>
            </a:xfrm>
            <a:custGeom>
              <a:avLst/>
              <a:gdLst/>
              <a:ahLst/>
              <a:cxnLst/>
              <a:rect l="l" t="t" r="r" b="b"/>
              <a:pathLst>
                <a:path w="7501" h="630" fill="none" extrusionOk="0">
                  <a:moveTo>
                    <a:pt x="0" y="630"/>
                  </a:moveTo>
                  <a:lnTo>
                    <a:pt x="750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6"/>
            <p:cNvSpPr/>
            <p:nvPr/>
          </p:nvSpPr>
          <p:spPr>
            <a:xfrm>
              <a:off x="6246875" y="2065450"/>
              <a:ext cx="210225" cy="245900"/>
            </a:xfrm>
            <a:custGeom>
              <a:avLst/>
              <a:gdLst/>
              <a:ahLst/>
              <a:cxnLst/>
              <a:rect l="l" t="t" r="r" b="b"/>
              <a:pathLst>
                <a:path w="8409" h="9836" fill="none" extrusionOk="0">
                  <a:moveTo>
                    <a:pt x="1" y="1"/>
                  </a:moveTo>
                  <a:lnTo>
                    <a:pt x="8408" y="98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6"/>
            <p:cNvSpPr/>
            <p:nvPr/>
          </p:nvSpPr>
          <p:spPr>
            <a:xfrm>
              <a:off x="5869775" y="2545100"/>
              <a:ext cx="188725" cy="12725"/>
            </a:xfrm>
            <a:custGeom>
              <a:avLst/>
              <a:gdLst/>
              <a:ahLst/>
              <a:cxnLst/>
              <a:rect l="l" t="t" r="r" b="b"/>
              <a:pathLst>
                <a:path w="7549" h="509" fill="none" extrusionOk="0">
                  <a:moveTo>
                    <a:pt x="0" y="508"/>
                  </a:moveTo>
                  <a:lnTo>
                    <a:pt x="754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6"/>
            <p:cNvSpPr/>
            <p:nvPr/>
          </p:nvSpPr>
          <p:spPr>
            <a:xfrm>
              <a:off x="5809275" y="2111125"/>
              <a:ext cx="249225" cy="434000"/>
            </a:xfrm>
            <a:custGeom>
              <a:avLst/>
              <a:gdLst/>
              <a:ahLst/>
              <a:cxnLst/>
              <a:rect l="l" t="t" r="r" b="b"/>
              <a:pathLst>
                <a:path w="9969" h="17360" fill="none" extrusionOk="0">
                  <a:moveTo>
                    <a:pt x="9969" y="17359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6"/>
            <p:cNvSpPr/>
            <p:nvPr/>
          </p:nvSpPr>
          <p:spPr>
            <a:xfrm>
              <a:off x="4412100" y="2781575"/>
              <a:ext cx="127050" cy="144275"/>
            </a:xfrm>
            <a:custGeom>
              <a:avLst/>
              <a:gdLst/>
              <a:ahLst/>
              <a:cxnLst/>
              <a:rect l="l" t="t" r="r" b="b"/>
              <a:pathLst>
                <a:path w="5082" h="5771" fill="none" extrusionOk="0">
                  <a:moveTo>
                    <a:pt x="1" y="5771"/>
                  </a:moveTo>
                  <a:lnTo>
                    <a:pt x="508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6"/>
            <p:cNvSpPr/>
            <p:nvPr/>
          </p:nvSpPr>
          <p:spPr>
            <a:xfrm>
              <a:off x="4334375" y="2769475"/>
              <a:ext cx="192675" cy="82900"/>
            </a:xfrm>
            <a:custGeom>
              <a:avLst/>
              <a:gdLst/>
              <a:ahLst/>
              <a:cxnLst/>
              <a:rect l="l" t="t" r="r" b="b"/>
              <a:pathLst>
                <a:path w="7707" h="3316" fill="none" extrusionOk="0">
                  <a:moveTo>
                    <a:pt x="1" y="3315"/>
                  </a:moveTo>
                  <a:lnTo>
                    <a:pt x="77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6"/>
            <p:cNvSpPr/>
            <p:nvPr/>
          </p:nvSpPr>
          <p:spPr>
            <a:xfrm>
              <a:off x="4424500" y="2402950"/>
              <a:ext cx="102550" cy="378650"/>
            </a:xfrm>
            <a:custGeom>
              <a:avLst/>
              <a:gdLst/>
              <a:ahLst/>
              <a:cxnLst/>
              <a:rect l="l" t="t" r="r" b="b"/>
              <a:pathLst>
                <a:path w="4102" h="15146" fill="none" extrusionOk="0">
                  <a:moveTo>
                    <a:pt x="1" y="1"/>
                  </a:moveTo>
                  <a:lnTo>
                    <a:pt x="4101" y="15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6"/>
            <p:cNvSpPr/>
            <p:nvPr/>
          </p:nvSpPr>
          <p:spPr>
            <a:xfrm>
              <a:off x="4424500" y="2014050"/>
              <a:ext cx="129475" cy="388925"/>
            </a:xfrm>
            <a:custGeom>
              <a:avLst/>
              <a:gdLst/>
              <a:ahLst/>
              <a:cxnLst/>
              <a:rect l="l" t="t" r="r" b="b"/>
              <a:pathLst>
                <a:path w="5179" h="15557" fill="none" extrusionOk="0">
                  <a:moveTo>
                    <a:pt x="1" y="15557"/>
                  </a:moveTo>
                  <a:lnTo>
                    <a:pt x="517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6"/>
            <p:cNvSpPr/>
            <p:nvPr/>
          </p:nvSpPr>
          <p:spPr>
            <a:xfrm>
              <a:off x="5702825" y="3559100"/>
              <a:ext cx="355675" cy="25"/>
            </a:xfrm>
            <a:custGeom>
              <a:avLst/>
              <a:gdLst/>
              <a:ahLst/>
              <a:cxnLst/>
              <a:rect l="l" t="t" r="r" b="b"/>
              <a:pathLst>
                <a:path w="14227" h="1" fill="none" extrusionOk="0">
                  <a:moveTo>
                    <a:pt x="1" y="0"/>
                  </a:moveTo>
                  <a:lnTo>
                    <a:pt x="142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6"/>
            <p:cNvSpPr/>
            <p:nvPr/>
          </p:nvSpPr>
          <p:spPr>
            <a:xfrm>
              <a:off x="5975625" y="3844275"/>
              <a:ext cx="460900" cy="552550"/>
            </a:xfrm>
            <a:custGeom>
              <a:avLst/>
              <a:gdLst/>
              <a:ahLst/>
              <a:cxnLst/>
              <a:rect l="l" t="t" r="r" b="b"/>
              <a:pathLst>
                <a:path w="18436" h="22102" fill="none" extrusionOk="0">
                  <a:moveTo>
                    <a:pt x="0" y="12037"/>
                  </a:moveTo>
                  <a:cubicBezTo>
                    <a:pt x="702" y="12073"/>
                    <a:pt x="12302" y="22101"/>
                    <a:pt x="12302" y="22101"/>
                  </a:cubicBezTo>
                  <a:lnTo>
                    <a:pt x="11819" y="13005"/>
                  </a:lnTo>
                  <a:lnTo>
                    <a:pt x="18435" y="1"/>
                  </a:lnTo>
                  <a:lnTo>
                    <a:pt x="0" y="125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6"/>
            <p:cNvSpPr/>
            <p:nvPr/>
          </p:nvSpPr>
          <p:spPr>
            <a:xfrm>
              <a:off x="6283175" y="4106775"/>
              <a:ext cx="427050" cy="430975"/>
            </a:xfrm>
            <a:custGeom>
              <a:avLst/>
              <a:gdLst/>
              <a:ahLst/>
              <a:cxnLst/>
              <a:rect l="l" t="t" r="r" b="b"/>
              <a:pathLst>
                <a:path w="17082" h="17239" fill="none" extrusionOk="0">
                  <a:moveTo>
                    <a:pt x="13513" y="17239"/>
                  </a:moveTo>
                  <a:lnTo>
                    <a:pt x="12690" y="8614"/>
                  </a:lnTo>
                  <a:lnTo>
                    <a:pt x="17081" y="1"/>
                  </a:lnTo>
                  <a:lnTo>
                    <a:pt x="0" y="202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6"/>
            <p:cNvSpPr/>
            <p:nvPr/>
          </p:nvSpPr>
          <p:spPr>
            <a:xfrm>
              <a:off x="6415625" y="3845800"/>
              <a:ext cx="315150" cy="259500"/>
            </a:xfrm>
            <a:custGeom>
              <a:avLst/>
              <a:gdLst/>
              <a:ahLst/>
              <a:cxnLst/>
              <a:rect l="l" t="t" r="r" b="b"/>
              <a:pathLst>
                <a:path w="12606" h="10380" fill="none" extrusionOk="0">
                  <a:moveTo>
                    <a:pt x="1" y="0"/>
                  </a:moveTo>
                  <a:lnTo>
                    <a:pt x="12606" y="1037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6"/>
            <p:cNvSpPr/>
            <p:nvPr/>
          </p:nvSpPr>
          <p:spPr>
            <a:xfrm>
              <a:off x="6282875" y="4157275"/>
              <a:ext cx="329650" cy="164850"/>
            </a:xfrm>
            <a:custGeom>
              <a:avLst/>
              <a:gdLst/>
              <a:ahLst/>
              <a:cxnLst/>
              <a:rect l="l" t="t" r="r" b="b"/>
              <a:pathLst>
                <a:path w="13186" h="6594" fill="none" extrusionOk="0">
                  <a:moveTo>
                    <a:pt x="13186" y="6594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6"/>
            <p:cNvSpPr/>
            <p:nvPr/>
          </p:nvSpPr>
          <p:spPr>
            <a:xfrm>
              <a:off x="6263525" y="4379875"/>
              <a:ext cx="336900" cy="159400"/>
            </a:xfrm>
            <a:custGeom>
              <a:avLst/>
              <a:gdLst/>
              <a:ahLst/>
              <a:cxnLst/>
              <a:rect l="l" t="t" r="r" b="b"/>
              <a:pathLst>
                <a:path w="13476" h="6376" fill="none" extrusionOk="0">
                  <a:moveTo>
                    <a:pt x="0" y="0"/>
                  </a:moveTo>
                  <a:lnTo>
                    <a:pt x="13476" y="637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6"/>
            <p:cNvSpPr/>
            <p:nvPr/>
          </p:nvSpPr>
          <p:spPr>
            <a:xfrm>
              <a:off x="5975625" y="4136425"/>
              <a:ext cx="307275" cy="20875"/>
            </a:xfrm>
            <a:custGeom>
              <a:avLst/>
              <a:gdLst/>
              <a:ahLst/>
              <a:cxnLst/>
              <a:rect l="l" t="t" r="r" b="b"/>
              <a:pathLst>
                <a:path w="12291" h="835" fill="none" extrusionOk="0">
                  <a:moveTo>
                    <a:pt x="12290" y="835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6"/>
            <p:cNvSpPr/>
            <p:nvPr/>
          </p:nvSpPr>
          <p:spPr>
            <a:xfrm>
              <a:off x="3882275" y="952550"/>
              <a:ext cx="276125" cy="179350"/>
            </a:xfrm>
            <a:custGeom>
              <a:avLst/>
              <a:gdLst/>
              <a:ahLst/>
              <a:cxnLst/>
              <a:rect l="l" t="t" r="r" b="b"/>
              <a:pathLst>
                <a:path w="11045" h="7174" fill="none" extrusionOk="0">
                  <a:moveTo>
                    <a:pt x="0" y="1597"/>
                  </a:moveTo>
                  <a:cubicBezTo>
                    <a:pt x="242" y="1743"/>
                    <a:pt x="3532" y="7174"/>
                    <a:pt x="3532" y="7174"/>
                  </a:cubicBezTo>
                  <a:lnTo>
                    <a:pt x="6290" y="3315"/>
                  </a:lnTo>
                  <a:lnTo>
                    <a:pt x="11044" y="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6"/>
            <p:cNvSpPr/>
            <p:nvPr/>
          </p:nvSpPr>
          <p:spPr>
            <a:xfrm>
              <a:off x="3882275" y="992475"/>
              <a:ext cx="157275" cy="42975"/>
            </a:xfrm>
            <a:custGeom>
              <a:avLst/>
              <a:gdLst/>
              <a:ahLst/>
              <a:cxnLst/>
              <a:rect l="l" t="t" r="r" b="b"/>
              <a:pathLst>
                <a:path w="6291" h="1719" fill="none" extrusionOk="0">
                  <a:moveTo>
                    <a:pt x="0" y="0"/>
                  </a:moveTo>
                  <a:lnTo>
                    <a:pt x="6290" y="171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6"/>
            <p:cNvSpPr/>
            <p:nvPr/>
          </p:nvSpPr>
          <p:spPr>
            <a:xfrm>
              <a:off x="4527025" y="2781575"/>
              <a:ext cx="72600" cy="231675"/>
            </a:xfrm>
            <a:custGeom>
              <a:avLst/>
              <a:gdLst/>
              <a:ahLst/>
              <a:cxnLst/>
              <a:rect l="l" t="t" r="r" b="b"/>
              <a:pathLst>
                <a:path w="2904" h="9267" fill="none" extrusionOk="0">
                  <a:moveTo>
                    <a:pt x="0" y="1"/>
                  </a:moveTo>
                  <a:lnTo>
                    <a:pt x="2904" y="926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6"/>
            <p:cNvSpPr/>
            <p:nvPr/>
          </p:nvSpPr>
          <p:spPr>
            <a:xfrm>
              <a:off x="4407875" y="2921600"/>
              <a:ext cx="191750" cy="91650"/>
            </a:xfrm>
            <a:custGeom>
              <a:avLst/>
              <a:gdLst/>
              <a:ahLst/>
              <a:cxnLst/>
              <a:rect l="l" t="t" r="r" b="b"/>
              <a:pathLst>
                <a:path w="7670" h="3666" fill="none" extrusionOk="0">
                  <a:moveTo>
                    <a:pt x="0" y="1"/>
                  </a:moveTo>
                  <a:lnTo>
                    <a:pt x="7670" y="3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6"/>
            <p:cNvSpPr/>
            <p:nvPr/>
          </p:nvSpPr>
          <p:spPr>
            <a:xfrm>
              <a:off x="4599600" y="2933700"/>
              <a:ext cx="80775" cy="79550"/>
            </a:xfrm>
            <a:custGeom>
              <a:avLst/>
              <a:gdLst/>
              <a:ahLst/>
              <a:cxnLst/>
              <a:rect l="l" t="t" r="r" b="b"/>
              <a:pathLst>
                <a:path w="3231" h="3182" fill="none" extrusionOk="0">
                  <a:moveTo>
                    <a:pt x="1" y="3182"/>
                  </a:moveTo>
                  <a:lnTo>
                    <a:pt x="323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6"/>
            <p:cNvSpPr/>
            <p:nvPr/>
          </p:nvSpPr>
          <p:spPr>
            <a:xfrm>
              <a:off x="4878750" y="1827450"/>
              <a:ext cx="354150" cy="62025"/>
            </a:xfrm>
            <a:custGeom>
              <a:avLst/>
              <a:gdLst/>
              <a:ahLst/>
              <a:cxnLst/>
              <a:rect l="l" t="t" r="r" b="b"/>
              <a:pathLst>
                <a:path w="14166" h="2481" fill="none" extrusionOk="0">
                  <a:moveTo>
                    <a:pt x="0" y="0"/>
                  </a:moveTo>
                  <a:lnTo>
                    <a:pt x="14165" y="248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6"/>
            <p:cNvSpPr/>
            <p:nvPr/>
          </p:nvSpPr>
          <p:spPr>
            <a:xfrm>
              <a:off x="5092250" y="2503650"/>
              <a:ext cx="252250" cy="135525"/>
            </a:xfrm>
            <a:custGeom>
              <a:avLst/>
              <a:gdLst/>
              <a:ahLst/>
              <a:cxnLst/>
              <a:rect l="l" t="t" r="r" b="b"/>
              <a:pathLst>
                <a:path w="10090" h="5421" fill="none" extrusionOk="0">
                  <a:moveTo>
                    <a:pt x="0" y="5420"/>
                  </a:moveTo>
                  <a:lnTo>
                    <a:pt x="1008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6"/>
            <p:cNvSpPr/>
            <p:nvPr/>
          </p:nvSpPr>
          <p:spPr>
            <a:xfrm>
              <a:off x="4527025" y="2781575"/>
              <a:ext cx="120700" cy="12125"/>
            </a:xfrm>
            <a:custGeom>
              <a:avLst/>
              <a:gdLst/>
              <a:ahLst/>
              <a:cxnLst/>
              <a:rect l="l" t="t" r="r" b="b"/>
              <a:pathLst>
                <a:path w="4828" h="485" fill="none" extrusionOk="0">
                  <a:moveTo>
                    <a:pt x="0" y="1"/>
                  </a:moveTo>
                  <a:lnTo>
                    <a:pt x="4827" y="48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6"/>
            <p:cNvSpPr/>
            <p:nvPr/>
          </p:nvSpPr>
          <p:spPr>
            <a:xfrm>
              <a:off x="4338925" y="2717475"/>
              <a:ext cx="16350" cy="139125"/>
            </a:xfrm>
            <a:custGeom>
              <a:avLst/>
              <a:gdLst/>
              <a:ahLst/>
              <a:cxnLst/>
              <a:rect l="l" t="t" r="r" b="b"/>
              <a:pathLst>
                <a:path w="654" h="5565" fill="none" extrusionOk="0">
                  <a:moveTo>
                    <a:pt x="653" y="0"/>
                  </a:moveTo>
                  <a:lnTo>
                    <a:pt x="0" y="5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6"/>
            <p:cNvSpPr/>
            <p:nvPr/>
          </p:nvSpPr>
          <p:spPr>
            <a:xfrm>
              <a:off x="4367350" y="2717475"/>
              <a:ext cx="171800" cy="64125"/>
            </a:xfrm>
            <a:custGeom>
              <a:avLst/>
              <a:gdLst/>
              <a:ahLst/>
              <a:cxnLst/>
              <a:rect l="l" t="t" r="r" b="b"/>
              <a:pathLst>
                <a:path w="6872" h="2565" fill="none" extrusionOk="0">
                  <a:moveTo>
                    <a:pt x="0" y="0"/>
                  </a:moveTo>
                  <a:lnTo>
                    <a:pt x="6871" y="2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6"/>
            <p:cNvSpPr/>
            <p:nvPr/>
          </p:nvSpPr>
          <p:spPr>
            <a:xfrm>
              <a:off x="4250925" y="2757375"/>
              <a:ext cx="88025" cy="99225"/>
            </a:xfrm>
            <a:custGeom>
              <a:avLst/>
              <a:gdLst/>
              <a:ahLst/>
              <a:cxnLst/>
              <a:rect l="l" t="t" r="r" b="b"/>
              <a:pathLst>
                <a:path w="3521" h="3969" fill="none" extrusionOk="0">
                  <a:moveTo>
                    <a:pt x="0" y="1"/>
                  </a:moveTo>
                  <a:lnTo>
                    <a:pt x="3520" y="39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6"/>
            <p:cNvSpPr/>
            <p:nvPr/>
          </p:nvSpPr>
          <p:spPr>
            <a:xfrm>
              <a:off x="4540925" y="1474825"/>
              <a:ext cx="464250" cy="534400"/>
            </a:xfrm>
            <a:custGeom>
              <a:avLst/>
              <a:gdLst/>
              <a:ahLst/>
              <a:cxnLst/>
              <a:rect l="l" t="t" r="r" b="b"/>
              <a:pathLst>
                <a:path w="18570" h="21376" fill="none" extrusionOk="0">
                  <a:moveTo>
                    <a:pt x="1" y="21376"/>
                  </a:moveTo>
                  <a:lnTo>
                    <a:pt x="18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6"/>
            <p:cNvSpPr/>
            <p:nvPr/>
          </p:nvSpPr>
          <p:spPr>
            <a:xfrm>
              <a:off x="2083775" y="450940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1"/>
                    <a:pt x="2759" y="4121"/>
                  </a:cubicBezTo>
                  <a:cubicBezTo>
                    <a:pt x="3884" y="4109"/>
                    <a:pt x="4803" y="3190"/>
                    <a:pt x="4803" y="2065"/>
                  </a:cubicBezTo>
                  <a:cubicBezTo>
                    <a:pt x="4803" y="823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6"/>
            <p:cNvSpPr/>
            <p:nvPr/>
          </p:nvSpPr>
          <p:spPr>
            <a:xfrm>
              <a:off x="2131875" y="45401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6"/>
            <p:cNvSpPr/>
            <p:nvPr/>
          </p:nvSpPr>
          <p:spPr>
            <a:xfrm>
              <a:off x="2149700" y="39676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6"/>
            <p:cNvSpPr/>
            <p:nvPr/>
          </p:nvSpPr>
          <p:spPr>
            <a:xfrm>
              <a:off x="2190825" y="399852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83"/>
                    <a:pt x="521" y="1415"/>
                  </a:cubicBezTo>
                  <a:cubicBezTo>
                    <a:pt x="688" y="1582"/>
                    <a:pt x="894" y="1657"/>
                    <a:pt x="1096" y="1657"/>
                  </a:cubicBezTo>
                  <a:cubicBezTo>
                    <a:pt x="1524" y="1657"/>
                    <a:pt x="1936" y="1323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6"/>
            <p:cNvSpPr/>
            <p:nvPr/>
          </p:nvSpPr>
          <p:spPr>
            <a:xfrm>
              <a:off x="2412800" y="3351325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20" y="4126"/>
                    <a:pt x="2747" y="4126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6"/>
            <p:cNvSpPr/>
            <p:nvPr/>
          </p:nvSpPr>
          <p:spPr>
            <a:xfrm>
              <a:off x="2460900" y="338187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6"/>
            <p:cNvSpPr/>
            <p:nvPr/>
          </p:nvSpPr>
          <p:spPr>
            <a:xfrm>
              <a:off x="2219875" y="3265425"/>
              <a:ext cx="120375" cy="102875"/>
            </a:xfrm>
            <a:custGeom>
              <a:avLst/>
              <a:gdLst/>
              <a:ahLst/>
              <a:cxnLst/>
              <a:rect l="l" t="t" r="r" b="b"/>
              <a:pathLst>
                <a:path w="4815" h="4115" extrusionOk="0">
                  <a:moveTo>
                    <a:pt x="2735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58" y="4114"/>
                  </a:cubicBezTo>
                  <a:cubicBezTo>
                    <a:pt x="3883" y="4114"/>
                    <a:pt x="4803" y="3195"/>
                    <a:pt x="4815" y="2058"/>
                  </a:cubicBezTo>
                  <a:cubicBezTo>
                    <a:pt x="4815" y="822"/>
                    <a:pt x="3795" y="1"/>
                    <a:pt x="273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6"/>
            <p:cNvSpPr/>
            <p:nvPr/>
          </p:nvSpPr>
          <p:spPr>
            <a:xfrm>
              <a:off x="2267950" y="3296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6"/>
            <p:cNvSpPr/>
            <p:nvPr/>
          </p:nvSpPr>
          <p:spPr>
            <a:xfrm>
              <a:off x="1842150" y="27531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8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6"/>
            <p:cNvSpPr/>
            <p:nvPr/>
          </p:nvSpPr>
          <p:spPr>
            <a:xfrm>
              <a:off x="1890225" y="278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76" y="0"/>
                    <a:pt x="1" y="375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6"/>
            <p:cNvSpPr/>
            <p:nvPr/>
          </p:nvSpPr>
          <p:spPr>
            <a:xfrm>
              <a:off x="1965225" y="2040750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50" y="0"/>
                  </a:moveTo>
                  <a:cubicBezTo>
                    <a:pt x="2244" y="0"/>
                    <a:pt x="1727" y="190"/>
                    <a:pt x="1307" y="614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96" y="4122"/>
                    <a:pt x="4815" y="3202"/>
                    <a:pt x="4815" y="2065"/>
                  </a:cubicBezTo>
                  <a:cubicBezTo>
                    <a:pt x="4815" y="823"/>
                    <a:pt x="3805" y="0"/>
                    <a:pt x="2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6"/>
            <p:cNvSpPr/>
            <p:nvPr/>
          </p:nvSpPr>
          <p:spPr>
            <a:xfrm>
              <a:off x="2013325" y="20715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94" y="1658"/>
                    <a:pt x="1657" y="1295"/>
                    <a:pt x="1657" y="835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6"/>
            <p:cNvSpPr/>
            <p:nvPr/>
          </p:nvSpPr>
          <p:spPr>
            <a:xfrm>
              <a:off x="2199300" y="23451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6"/>
            <p:cNvSpPr/>
            <p:nvPr/>
          </p:nvSpPr>
          <p:spPr>
            <a:xfrm>
              <a:off x="2247375" y="23760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4" y="1"/>
                  </a:moveTo>
                  <a:cubicBezTo>
                    <a:pt x="364" y="1"/>
                    <a:pt x="1" y="376"/>
                    <a:pt x="1" y="824"/>
                  </a:cubicBezTo>
                  <a:cubicBezTo>
                    <a:pt x="1" y="1283"/>
                    <a:pt x="364" y="1658"/>
                    <a:pt x="824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76"/>
                    <a:pt x="1283" y="1"/>
                    <a:pt x="8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6"/>
            <p:cNvSpPr/>
            <p:nvPr/>
          </p:nvSpPr>
          <p:spPr>
            <a:xfrm>
              <a:off x="3401425" y="2433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00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6"/>
            <p:cNvSpPr/>
            <p:nvPr/>
          </p:nvSpPr>
          <p:spPr>
            <a:xfrm>
              <a:off x="3449500" y="24646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35"/>
                  </a:cubicBezTo>
                  <a:cubicBezTo>
                    <a:pt x="1658" y="375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6"/>
            <p:cNvSpPr/>
            <p:nvPr/>
          </p:nvSpPr>
          <p:spPr>
            <a:xfrm>
              <a:off x="3549000" y="21975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0" y="1903"/>
                    <a:pt x="908" y="4117"/>
                    <a:pt x="2746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6"/>
            <p:cNvSpPr/>
            <p:nvPr/>
          </p:nvSpPr>
          <p:spPr>
            <a:xfrm>
              <a:off x="3597075" y="2228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6"/>
            <p:cNvSpPr/>
            <p:nvPr/>
          </p:nvSpPr>
          <p:spPr>
            <a:xfrm>
              <a:off x="3569875" y="33719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3"/>
                    <a:pt x="2746" y="4113"/>
                  </a:cubicBezTo>
                  <a:cubicBezTo>
                    <a:pt x="3883" y="4113"/>
                    <a:pt x="4803" y="3194"/>
                    <a:pt x="4803" y="2057"/>
                  </a:cubicBezTo>
                  <a:cubicBezTo>
                    <a:pt x="4803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6"/>
            <p:cNvSpPr/>
            <p:nvPr/>
          </p:nvSpPr>
          <p:spPr>
            <a:xfrm>
              <a:off x="3617950" y="34027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6"/>
            <p:cNvSpPr/>
            <p:nvPr/>
          </p:nvSpPr>
          <p:spPr>
            <a:xfrm>
              <a:off x="3313425" y="282837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1"/>
                  </a:moveTo>
                  <a:cubicBezTo>
                    <a:pt x="2243" y="1"/>
                    <a:pt x="1726" y="189"/>
                    <a:pt x="1307" y="609"/>
                  </a:cubicBezTo>
                  <a:cubicBezTo>
                    <a:pt x="0" y="1903"/>
                    <a:pt x="919" y="4117"/>
                    <a:pt x="2758" y="4117"/>
                  </a:cubicBezTo>
                  <a:cubicBezTo>
                    <a:pt x="3895" y="4117"/>
                    <a:pt x="4815" y="3197"/>
                    <a:pt x="4815" y="2060"/>
                  </a:cubicBezTo>
                  <a:cubicBezTo>
                    <a:pt x="4815" y="818"/>
                    <a:pt x="3804" y="1"/>
                    <a:pt x="27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6"/>
            <p:cNvSpPr/>
            <p:nvPr/>
          </p:nvSpPr>
          <p:spPr>
            <a:xfrm>
              <a:off x="3354550" y="285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6"/>
            <p:cNvSpPr/>
            <p:nvPr/>
          </p:nvSpPr>
          <p:spPr>
            <a:xfrm>
              <a:off x="3471575" y="26031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6"/>
            <p:cNvSpPr/>
            <p:nvPr/>
          </p:nvSpPr>
          <p:spPr>
            <a:xfrm>
              <a:off x="3519675" y="263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3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3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6"/>
            <p:cNvSpPr/>
            <p:nvPr/>
          </p:nvSpPr>
          <p:spPr>
            <a:xfrm>
              <a:off x="3857775" y="229195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4" y="1"/>
                  </a:moveTo>
                  <a:cubicBezTo>
                    <a:pt x="2239" y="1"/>
                    <a:pt x="1725" y="188"/>
                    <a:pt x="1307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15" y="3195"/>
                    <a:pt x="4815" y="2058"/>
                  </a:cubicBezTo>
                  <a:cubicBezTo>
                    <a:pt x="4815" y="821"/>
                    <a:pt x="3801" y="1"/>
                    <a:pt x="274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6"/>
            <p:cNvSpPr/>
            <p:nvPr/>
          </p:nvSpPr>
          <p:spPr>
            <a:xfrm>
              <a:off x="3898900" y="2322800"/>
              <a:ext cx="48400" cy="41475"/>
            </a:xfrm>
            <a:custGeom>
              <a:avLst/>
              <a:gdLst/>
              <a:ahLst/>
              <a:cxnLst/>
              <a:rect l="l" t="t" r="r" b="b"/>
              <a:pathLst>
                <a:path w="1936" h="1659" extrusionOk="0">
                  <a:moveTo>
                    <a:pt x="1113" y="1"/>
                  </a:moveTo>
                  <a:cubicBezTo>
                    <a:pt x="375" y="1"/>
                    <a:pt x="0" y="896"/>
                    <a:pt x="521" y="1416"/>
                  </a:cubicBezTo>
                  <a:cubicBezTo>
                    <a:pt x="692" y="1583"/>
                    <a:pt x="899" y="1658"/>
                    <a:pt x="1101" y="1658"/>
                  </a:cubicBezTo>
                  <a:cubicBezTo>
                    <a:pt x="1529" y="1658"/>
                    <a:pt x="1936" y="1324"/>
                    <a:pt x="1936" y="824"/>
                  </a:cubicBezTo>
                  <a:cubicBezTo>
                    <a:pt x="1936" y="364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6"/>
            <p:cNvSpPr/>
            <p:nvPr/>
          </p:nvSpPr>
          <p:spPr>
            <a:xfrm>
              <a:off x="4072500" y="25338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4" y="606"/>
                  </a:cubicBezTo>
                  <a:cubicBezTo>
                    <a:pt x="0" y="1901"/>
                    <a:pt x="907" y="4114"/>
                    <a:pt x="2746" y="4114"/>
                  </a:cubicBezTo>
                  <a:cubicBezTo>
                    <a:pt x="3883" y="4114"/>
                    <a:pt x="4802" y="3195"/>
                    <a:pt x="4802" y="2058"/>
                  </a:cubicBezTo>
                  <a:cubicBezTo>
                    <a:pt x="4802" y="822"/>
                    <a:pt x="3788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6"/>
            <p:cNvSpPr/>
            <p:nvPr/>
          </p:nvSpPr>
          <p:spPr>
            <a:xfrm>
              <a:off x="4113625" y="25647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13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7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6"/>
            <p:cNvSpPr/>
            <p:nvPr/>
          </p:nvSpPr>
          <p:spPr>
            <a:xfrm>
              <a:off x="3851425" y="372300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0" y="0"/>
                  </a:moveTo>
                  <a:cubicBezTo>
                    <a:pt x="2234" y="0"/>
                    <a:pt x="1717" y="187"/>
                    <a:pt x="1295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03" y="3194"/>
                    <a:pt x="4815" y="2057"/>
                  </a:cubicBezTo>
                  <a:cubicBezTo>
                    <a:pt x="4815" y="821"/>
                    <a:pt x="3801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6"/>
            <p:cNvSpPr/>
            <p:nvPr/>
          </p:nvSpPr>
          <p:spPr>
            <a:xfrm>
              <a:off x="3899500" y="37538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4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6"/>
            <p:cNvSpPr/>
            <p:nvPr/>
          </p:nvSpPr>
          <p:spPr>
            <a:xfrm>
              <a:off x="3967850" y="43723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6"/>
            <p:cNvSpPr/>
            <p:nvPr/>
          </p:nvSpPr>
          <p:spPr>
            <a:xfrm>
              <a:off x="4015625" y="4403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6"/>
            <p:cNvSpPr/>
            <p:nvPr/>
          </p:nvSpPr>
          <p:spPr>
            <a:xfrm>
              <a:off x="4332275" y="3946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912"/>
                    <a:pt x="919" y="4125"/>
                    <a:pt x="2746" y="4125"/>
                  </a:cubicBezTo>
                  <a:cubicBezTo>
                    <a:pt x="3883" y="4125"/>
                    <a:pt x="4803" y="3206"/>
                    <a:pt x="4803" y="2069"/>
                  </a:cubicBezTo>
                  <a:cubicBezTo>
                    <a:pt x="4803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6"/>
            <p:cNvSpPr/>
            <p:nvPr/>
          </p:nvSpPr>
          <p:spPr>
            <a:xfrm>
              <a:off x="4373400" y="397765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6"/>
            <p:cNvSpPr/>
            <p:nvPr/>
          </p:nvSpPr>
          <p:spPr>
            <a:xfrm>
              <a:off x="4373700" y="3087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6"/>
            <p:cNvSpPr/>
            <p:nvPr/>
          </p:nvSpPr>
          <p:spPr>
            <a:xfrm>
              <a:off x="4414825" y="3117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6"/>
            <p:cNvSpPr/>
            <p:nvPr/>
          </p:nvSpPr>
          <p:spPr>
            <a:xfrm>
              <a:off x="4262700" y="2803350"/>
              <a:ext cx="120300" cy="102850"/>
            </a:xfrm>
            <a:custGeom>
              <a:avLst/>
              <a:gdLst/>
              <a:ahLst/>
              <a:cxnLst/>
              <a:rect l="l" t="t" r="r" b="b"/>
              <a:pathLst>
                <a:path w="4812" h="4114" extrusionOk="0">
                  <a:moveTo>
                    <a:pt x="2735" y="0"/>
                  </a:moveTo>
                  <a:cubicBezTo>
                    <a:pt x="2229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11" y="821"/>
                    <a:pt x="3794" y="0"/>
                    <a:pt x="2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6"/>
            <p:cNvSpPr/>
            <p:nvPr/>
          </p:nvSpPr>
          <p:spPr>
            <a:xfrm>
              <a:off x="4303850" y="2833900"/>
              <a:ext cx="48400" cy="41650"/>
            </a:xfrm>
            <a:custGeom>
              <a:avLst/>
              <a:gdLst/>
              <a:ahLst/>
              <a:cxnLst/>
              <a:rect l="l" t="t" r="r" b="b"/>
              <a:pathLst>
                <a:path w="1936" h="1666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9"/>
                    <a:pt x="898" y="1666"/>
                    <a:pt x="1103" y="1666"/>
                  </a:cubicBezTo>
                  <a:cubicBezTo>
                    <a:pt x="1528" y="1666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6"/>
            <p:cNvSpPr/>
            <p:nvPr/>
          </p:nvSpPr>
          <p:spPr>
            <a:xfrm>
              <a:off x="4621375" y="3199925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84" y="4122"/>
                    <a:pt x="4803" y="3202"/>
                    <a:pt x="4815" y="2065"/>
                  </a:cubicBezTo>
                  <a:cubicBezTo>
                    <a:pt x="4807" y="823"/>
                    <a:pt x="3794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6"/>
            <p:cNvSpPr/>
            <p:nvPr/>
          </p:nvSpPr>
          <p:spPr>
            <a:xfrm>
              <a:off x="4669475" y="3230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6"/>
            <p:cNvSpPr/>
            <p:nvPr/>
          </p:nvSpPr>
          <p:spPr>
            <a:xfrm>
              <a:off x="4021975" y="26892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2"/>
                    <a:pt x="908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6"/>
            <p:cNvSpPr/>
            <p:nvPr/>
          </p:nvSpPr>
          <p:spPr>
            <a:xfrm>
              <a:off x="4062800" y="2719875"/>
              <a:ext cx="48425" cy="41550"/>
            </a:xfrm>
            <a:custGeom>
              <a:avLst/>
              <a:gdLst/>
              <a:ahLst/>
              <a:cxnLst/>
              <a:rect l="l" t="t" r="r" b="b"/>
              <a:pathLst>
                <a:path w="1937" h="1662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4" y="1585"/>
                    <a:pt x="904" y="1661"/>
                    <a:pt x="1109" y="1661"/>
                  </a:cubicBezTo>
                  <a:cubicBezTo>
                    <a:pt x="1534" y="1661"/>
                    <a:pt x="1936" y="1334"/>
                    <a:pt x="1936" y="836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6"/>
            <p:cNvSpPr/>
            <p:nvPr/>
          </p:nvSpPr>
          <p:spPr>
            <a:xfrm>
              <a:off x="4233675" y="23037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6"/>
            <p:cNvSpPr/>
            <p:nvPr/>
          </p:nvSpPr>
          <p:spPr>
            <a:xfrm>
              <a:off x="4274500" y="2334600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1"/>
                  </a:moveTo>
                  <a:cubicBezTo>
                    <a:pt x="376" y="1"/>
                    <a:pt x="1" y="896"/>
                    <a:pt x="533" y="1416"/>
                  </a:cubicBezTo>
                  <a:cubicBezTo>
                    <a:pt x="700" y="1583"/>
                    <a:pt x="905" y="1658"/>
                    <a:pt x="1105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48" y="364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6"/>
            <p:cNvSpPr/>
            <p:nvPr/>
          </p:nvSpPr>
          <p:spPr>
            <a:xfrm>
              <a:off x="4318350" y="25903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1" y="0"/>
                  </a:moveTo>
                  <a:cubicBezTo>
                    <a:pt x="2226" y="0"/>
                    <a:pt x="1711" y="188"/>
                    <a:pt x="1295" y="608"/>
                  </a:cubicBezTo>
                  <a:cubicBezTo>
                    <a:pt x="1" y="1903"/>
                    <a:pt x="920" y="4104"/>
                    <a:pt x="2747" y="4116"/>
                  </a:cubicBezTo>
                  <a:cubicBezTo>
                    <a:pt x="3884" y="4104"/>
                    <a:pt x="4803" y="3185"/>
                    <a:pt x="4803" y="2048"/>
                  </a:cubicBezTo>
                  <a:cubicBezTo>
                    <a:pt x="4795" y="814"/>
                    <a:pt x="3783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6"/>
            <p:cNvSpPr/>
            <p:nvPr/>
          </p:nvSpPr>
          <p:spPr>
            <a:xfrm>
              <a:off x="4359175" y="2621000"/>
              <a:ext cx="48725" cy="41350"/>
            </a:xfrm>
            <a:custGeom>
              <a:avLst/>
              <a:gdLst/>
              <a:ahLst/>
              <a:cxnLst/>
              <a:rect l="l" t="t" r="r" b="b"/>
              <a:pathLst>
                <a:path w="1949" h="1654" extrusionOk="0">
                  <a:moveTo>
                    <a:pt x="1114" y="0"/>
                  </a:moveTo>
                  <a:cubicBezTo>
                    <a:pt x="376" y="0"/>
                    <a:pt x="1" y="883"/>
                    <a:pt x="533" y="1404"/>
                  </a:cubicBezTo>
                  <a:cubicBezTo>
                    <a:pt x="702" y="1577"/>
                    <a:pt x="911" y="1654"/>
                    <a:pt x="1115" y="1654"/>
                  </a:cubicBezTo>
                  <a:cubicBezTo>
                    <a:pt x="1541" y="1654"/>
                    <a:pt x="1948" y="1321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6"/>
            <p:cNvSpPr/>
            <p:nvPr/>
          </p:nvSpPr>
          <p:spPr>
            <a:xfrm>
              <a:off x="4394250" y="1634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33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4"/>
                    <a:pt x="4815" y="2057"/>
                  </a:cubicBezTo>
                  <a:cubicBezTo>
                    <a:pt x="4807" y="821"/>
                    <a:pt x="3791" y="0"/>
                    <a:pt x="27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6"/>
            <p:cNvSpPr/>
            <p:nvPr/>
          </p:nvSpPr>
          <p:spPr>
            <a:xfrm>
              <a:off x="4442350" y="16650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6"/>
            <p:cNvSpPr/>
            <p:nvPr/>
          </p:nvSpPr>
          <p:spPr>
            <a:xfrm>
              <a:off x="4894150" y="28768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6"/>
            <p:cNvSpPr/>
            <p:nvPr/>
          </p:nvSpPr>
          <p:spPr>
            <a:xfrm>
              <a:off x="4935300" y="290737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01" y="1"/>
                  </a:moveTo>
                  <a:cubicBezTo>
                    <a:pt x="363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2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0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6"/>
            <p:cNvSpPr/>
            <p:nvPr/>
          </p:nvSpPr>
          <p:spPr>
            <a:xfrm>
              <a:off x="491502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6"/>
            <p:cNvSpPr/>
            <p:nvPr/>
          </p:nvSpPr>
          <p:spPr>
            <a:xfrm>
              <a:off x="4962800" y="14660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36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6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6"/>
            <p:cNvSpPr/>
            <p:nvPr/>
          </p:nvSpPr>
          <p:spPr>
            <a:xfrm>
              <a:off x="5924800" y="2946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3"/>
                    <a:pt x="920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6"/>
            <p:cNvSpPr/>
            <p:nvPr/>
          </p:nvSpPr>
          <p:spPr>
            <a:xfrm>
              <a:off x="5965925" y="2976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64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6"/>
            <p:cNvSpPr/>
            <p:nvPr/>
          </p:nvSpPr>
          <p:spPr>
            <a:xfrm>
              <a:off x="5966250" y="35100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4" y="609"/>
                  </a:cubicBezTo>
                  <a:cubicBezTo>
                    <a:pt x="0" y="1903"/>
                    <a:pt x="919" y="4117"/>
                    <a:pt x="2746" y="4117"/>
                  </a:cubicBezTo>
                  <a:cubicBezTo>
                    <a:pt x="3883" y="4117"/>
                    <a:pt x="4802" y="3185"/>
                    <a:pt x="4802" y="2060"/>
                  </a:cubicBezTo>
                  <a:cubicBezTo>
                    <a:pt x="4802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6"/>
            <p:cNvSpPr/>
            <p:nvPr/>
          </p:nvSpPr>
          <p:spPr>
            <a:xfrm>
              <a:off x="6007075" y="3540650"/>
              <a:ext cx="48700" cy="41525"/>
            </a:xfrm>
            <a:custGeom>
              <a:avLst/>
              <a:gdLst/>
              <a:ahLst/>
              <a:cxnLst/>
              <a:rect l="l" t="t" r="r" b="b"/>
              <a:pathLst>
                <a:path w="1948" h="1661" extrusionOk="0">
                  <a:moveTo>
                    <a:pt x="1113" y="1"/>
                  </a:moveTo>
                  <a:cubicBezTo>
                    <a:pt x="375" y="1"/>
                    <a:pt x="0" y="896"/>
                    <a:pt x="532" y="1416"/>
                  </a:cubicBezTo>
                  <a:cubicBezTo>
                    <a:pt x="701" y="1585"/>
                    <a:pt x="910" y="1661"/>
                    <a:pt x="1114" y="1661"/>
                  </a:cubicBezTo>
                  <a:cubicBezTo>
                    <a:pt x="1540" y="1661"/>
                    <a:pt x="1948" y="1333"/>
                    <a:pt x="1948" y="835"/>
                  </a:cubicBezTo>
                  <a:cubicBezTo>
                    <a:pt x="1948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6"/>
            <p:cNvSpPr/>
            <p:nvPr/>
          </p:nvSpPr>
          <p:spPr>
            <a:xfrm>
              <a:off x="5904250" y="41082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4" y="0"/>
                  </a:moveTo>
                  <a:cubicBezTo>
                    <a:pt x="2229" y="0"/>
                    <a:pt x="1714" y="188"/>
                    <a:pt x="1295" y="608"/>
                  </a:cubicBezTo>
                  <a:cubicBezTo>
                    <a:pt x="0" y="1902"/>
                    <a:pt x="907" y="4116"/>
                    <a:pt x="2746" y="4116"/>
                  </a:cubicBezTo>
                  <a:cubicBezTo>
                    <a:pt x="3871" y="4116"/>
                    <a:pt x="4790" y="3197"/>
                    <a:pt x="4803" y="2060"/>
                  </a:cubicBezTo>
                  <a:cubicBezTo>
                    <a:pt x="4794" y="817"/>
                    <a:pt x="3787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6"/>
            <p:cNvSpPr/>
            <p:nvPr/>
          </p:nvSpPr>
          <p:spPr>
            <a:xfrm>
              <a:off x="5945075" y="413882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6"/>
            <p:cNvSpPr/>
            <p:nvPr/>
          </p:nvSpPr>
          <p:spPr>
            <a:xfrm>
              <a:off x="6199400" y="43308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1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6"/>
            <p:cNvSpPr/>
            <p:nvPr/>
          </p:nvSpPr>
          <p:spPr>
            <a:xfrm>
              <a:off x="6240225" y="4361725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0"/>
                  </a:moveTo>
                  <a:cubicBezTo>
                    <a:pt x="376" y="0"/>
                    <a:pt x="1" y="883"/>
                    <a:pt x="533" y="1416"/>
                  </a:cubicBezTo>
                  <a:cubicBezTo>
                    <a:pt x="700" y="1583"/>
                    <a:pt x="905" y="1657"/>
                    <a:pt x="1106" y="1657"/>
                  </a:cubicBezTo>
                  <a:cubicBezTo>
                    <a:pt x="1531" y="1657"/>
                    <a:pt x="1940" y="1324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6"/>
            <p:cNvSpPr/>
            <p:nvPr/>
          </p:nvSpPr>
          <p:spPr>
            <a:xfrm>
              <a:off x="6380250" y="3795600"/>
              <a:ext cx="105875" cy="102550"/>
            </a:xfrm>
            <a:custGeom>
              <a:avLst/>
              <a:gdLst/>
              <a:ahLst/>
              <a:cxnLst/>
              <a:rect l="l" t="t" r="r" b="b"/>
              <a:pathLst>
                <a:path w="4235" h="4102" extrusionOk="0">
                  <a:moveTo>
                    <a:pt x="1984" y="0"/>
                  </a:moveTo>
                  <a:cubicBezTo>
                    <a:pt x="871" y="49"/>
                    <a:pt x="0" y="1004"/>
                    <a:pt x="37" y="2117"/>
                  </a:cubicBezTo>
                  <a:cubicBezTo>
                    <a:pt x="73" y="3227"/>
                    <a:pt x="980" y="4101"/>
                    <a:pt x="2084" y="4101"/>
                  </a:cubicBezTo>
                  <a:cubicBezTo>
                    <a:pt x="2099" y="4101"/>
                    <a:pt x="2114" y="4101"/>
                    <a:pt x="2130" y="4101"/>
                  </a:cubicBezTo>
                  <a:lnTo>
                    <a:pt x="2275" y="4101"/>
                  </a:lnTo>
                  <a:cubicBezTo>
                    <a:pt x="3375" y="4028"/>
                    <a:pt x="4234" y="3085"/>
                    <a:pt x="4186" y="1984"/>
                  </a:cubicBezTo>
                  <a:cubicBezTo>
                    <a:pt x="4150" y="871"/>
                    <a:pt x="3242" y="0"/>
                    <a:pt x="21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6"/>
            <p:cNvSpPr/>
            <p:nvPr/>
          </p:nvSpPr>
          <p:spPr>
            <a:xfrm>
              <a:off x="6405950" y="3826100"/>
              <a:ext cx="49275" cy="41525"/>
            </a:xfrm>
            <a:custGeom>
              <a:avLst/>
              <a:gdLst/>
              <a:ahLst/>
              <a:cxnLst/>
              <a:rect l="l" t="t" r="r" b="b"/>
              <a:pathLst>
                <a:path w="1971" h="1661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50"/>
                    <a:pt x="1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8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6"/>
            <p:cNvSpPr/>
            <p:nvPr/>
          </p:nvSpPr>
          <p:spPr>
            <a:xfrm>
              <a:off x="6565025" y="4489025"/>
              <a:ext cx="106475" cy="102575"/>
            </a:xfrm>
            <a:custGeom>
              <a:avLst/>
              <a:gdLst/>
              <a:ahLst/>
              <a:cxnLst/>
              <a:rect l="l" t="t" r="r" b="b"/>
              <a:pathLst>
                <a:path w="4259" h="4103" extrusionOk="0">
                  <a:moveTo>
                    <a:pt x="2175" y="0"/>
                  </a:moveTo>
                  <a:cubicBezTo>
                    <a:pt x="2160" y="0"/>
                    <a:pt x="2145" y="1"/>
                    <a:pt x="2130" y="1"/>
                  </a:cubicBezTo>
                  <a:lnTo>
                    <a:pt x="1984" y="1"/>
                  </a:lnTo>
                  <a:cubicBezTo>
                    <a:pt x="872" y="49"/>
                    <a:pt x="1" y="993"/>
                    <a:pt x="37" y="2118"/>
                  </a:cubicBezTo>
                  <a:cubicBezTo>
                    <a:pt x="73" y="3228"/>
                    <a:pt x="980" y="4102"/>
                    <a:pt x="2085" y="4102"/>
                  </a:cubicBezTo>
                  <a:cubicBezTo>
                    <a:pt x="2100" y="4102"/>
                    <a:pt x="2115" y="4102"/>
                    <a:pt x="2130" y="4102"/>
                  </a:cubicBezTo>
                  <a:lnTo>
                    <a:pt x="2275" y="4102"/>
                  </a:lnTo>
                  <a:cubicBezTo>
                    <a:pt x="3388" y="4041"/>
                    <a:pt x="4259" y="3098"/>
                    <a:pt x="4222" y="1985"/>
                  </a:cubicBezTo>
                  <a:cubicBezTo>
                    <a:pt x="4175" y="875"/>
                    <a:pt x="3279" y="0"/>
                    <a:pt x="21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6"/>
            <p:cNvSpPr/>
            <p:nvPr/>
          </p:nvSpPr>
          <p:spPr>
            <a:xfrm>
              <a:off x="6590725" y="4519525"/>
              <a:ext cx="48975" cy="41475"/>
            </a:xfrm>
            <a:custGeom>
              <a:avLst/>
              <a:gdLst/>
              <a:ahLst/>
              <a:cxnLst/>
              <a:rect l="l" t="t" r="r" b="b"/>
              <a:pathLst>
                <a:path w="1959" h="1659" extrusionOk="0">
                  <a:moveTo>
                    <a:pt x="1106" y="0"/>
                  </a:moveTo>
                  <a:cubicBezTo>
                    <a:pt x="1085" y="0"/>
                    <a:pt x="1063" y="1"/>
                    <a:pt x="1041" y="3"/>
                  </a:cubicBezTo>
                  <a:cubicBezTo>
                    <a:pt x="303" y="51"/>
                    <a:pt x="1" y="970"/>
                    <a:pt x="557" y="1454"/>
                  </a:cubicBezTo>
                  <a:cubicBezTo>
                    <a:pt x="720" y="1596"/>
                    <a:pt x="909" y="1659"/>
                    <a:pt x="1093" y="1659"/>
                  </a:cubicBezTo>
                  <a:cubicBezTo>
                    <a:pt x="1538" y="1659"/>
                    <a:pt x="1958" y="1290"/>
                    <a:pt x="1924" y="777"/>
                  </a:cubicBezTo>
                  <a:cubicBezTo>
                    <a:pt x="1901" y="339"/>
                    <a:pt x="1538" y="0"/>
                    <a:pt x="110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6"/>
            <p:cNvSpPr/>
            <p:nvPr/>
          </p:nvSpPr>
          <p:spPr>
            <a:xfrm>
              <a:off x="6653950" y="4057775"/>
              <a:ext cx="105250" cy="102850"/>
            </a:xfrm>
            <a:custGeom>
              <a:avLst/>
              <a:gdLst/>
              <a:ahLst/>
              <a:cxnLst/>
              <a:rect l="l" t="t" r="r" b="b"/>
              <a:pathLst>
                <a:path w="4210" h="4114" extrusionOk="0">
                  <a:moveTo>
                    <a:pt x="1984" y="1"/>
                  </a:moveTo>
                  <a:cubicBezTo>
                    <a:pt x="871" y="61"/>
                    <a:pt x="0" y="1005"/>
                    <a:pt x="36" y="2130"/>
                  </a:cubicBezTo>
                  <a:cubicBezTo>
                    <a:pt x="84" y="3235"/>
                    <a:pt x="992" y="4114"/>
                    <a:pt x="2106" y="4114"/>
                  </a:cubicBezTo>
                  <a:cubicBezTo>
                    <a:pt x="2114" y="4114"/>
                    <a:pt x="2121" y="4114"/>
                    <a:pt x="2129" y="4114"/>
                  </a:cubicBezTo>
                  <a:lnTo>
                    <a:pt x="2274" y="4114"/>
                  </a:lnTo>
                  <a:cubicBezTo>
                    <a:pt x="3375" y="4029"/>
                    <a:pt x="4210" y="3086"/>
                    <a:pt x="4173" y="1985"/>
                  </a:cubicBezTo>
                  <a:cubicBezTo>
                    <a:pt x="4137" y="884"/>
                    <a:pt x="3230" y="13"/>
                    <a:pt x="21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6"/>
            <p:cNvSpPr/>
            <p:nvPr/>
          </p:nvSpPr>
          <p:spPr>
            <a:xfrm>
              <a:off x="6679650" y="4088300"/>
              <a:ext cx="49250" cy="41500"/>
            </a:xfrm>
            <a:custGeom>
              <a:avLst/>
              <a:gdLst/>
              <a:ahLst/>
              <a:cxnLst/>
              <a:rect l="l" t="t" r="r" b="b"/>
              <a:pathLst>
                <a:path w="1970" h="1660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62"/>
                    <a:pt x="0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7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6"/>
            <p:cNvSpPr/>
            <p:nvPr/>
          </p:nvSpPr>
          <p:spPr>
            <a:xfrm>
              <a:off x="5631150" y="3510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47" y="4117"/>
                  </a:cubicBezTo>
                  <a:cubicBezTo>
                    <a:pt x="3884" y="4117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6"/>
            <p:cNvSpPr/>
            <p:nvPr/>
          </p:nvSpPr>
          <p:spPr>
            <a:xfrm>
              <a:off x="5672275" y="3540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02" y="1"/>
                  </a:moveTo>
                  <a:cubicBezTo>
                    <a:pt x="364" y="1"/>
                    <a:pt x="1" y="896"/>
                    <a:pt x="521" y="1416"/>
                  </a:cubicBezTo>
                  <a:cubicBezTo>
                    <a:pt x="690" y="1585"/>
                    <a:pt x="899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61" y="1"/>
                    <a:pt x="11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6"/>
            <p:cNvSpPr/>
            <p:nvPr/>
          </p:nvSpPr>
          <p:spPr>
            <a:xfrm>
              <a:off x="6059075" y="25423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4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59" y="4125"/>
                  </a:cubicBezTo>
                  <a:cubicBezTo>
                    <a:pt x="3896" y="4113"/>
                    <a:pt x="4815" y="3194"/>
                    <a:pt x="4815" y="2069"/>
                  </a:cubicBezTo>
                  <a:cubicBezTo>
                    <a:pt x="4815" y="824"/>
                    <a:pt x="3795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6"/>
            <p:cNvSpPr/>
            <p:nvPr/>
          </p:nvSpPr>
          <p:spPr>
            <a:xfrm>
              <a:off x="6100200" y="2573225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76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6"/>
            <p:cNvSpPr/>
            <p:nvPr/>
          </p:nvSpPr>
          <p:spPr>
            <a:xfrm>
              <a:off x="6406250" y="22623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6"/>
            <p:cNvSpPr/>
            <p:nvPr/>
          </p:nvSpPr>
          <p:spPr>
            <a:xfrm>
              <a:off x="6447375" y="22931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96"/>
                    <a:pt x="521" y="1416"/>
                  </a:cubicBezTo>
                  <a:cubicBezTo>
                    <a:pt x="688" y="1583"/>
                    <a:pt x="894" y="1658"/>
                    <a:pt x="1096" y="1658"/>
                  </a:cubicBezTo>
                  <a:cubicBezTo>
                    <a:pt x="1524" y="1658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6"/>
            <p:cNvSpPr/>
            <p:nvPr/>
          </p:nvSpPr>
          <p:spPr>
            <a:xfrm>
              <a:off x="652875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4" y="605"/>
                  </a:cubicBezTo>
                  <a:cubicBezTo>
                    <a:pt x="0" y="1900"/>
                    <a:pt x="919" y="4114"/>
                    <a:pt x="2746" y="4114"/>
                  </a:cubicBezTo>
                  <a:cubicBezTo>
                    <a:pt x="3883" y="4114"/>
                    <a:pt x="4802" y="3194"/>
                    <a:pt x="4802" y="2057"/>
                  </a:cubicBezTo>
                  <a:cubicBezTo>
                    <a:pt x="4802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6"/>
            <p:cNvSpPr/>
            <p:nvPr/>
          </p:nvSpPr>
          <p:spPr>
            <a:xfrm>
              <a:off x="657682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6"/>
            <p:cNvSpPr/>
            <p:nvPr/>
          </p:nvSpPr>
          <p:spPr>
            <a:xfrm>
              <a:off x="723457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6"/>
            <p:cNvSpPr/>
            <p:nvPr/>
          </p:nvSpPr>
          <p:spPr>
            <a:xfrm>
              <a:off x="7282675" y="14660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6"/>
            <p:cNvSpPr/>
            <p:nvPr/>
          </p:nvSpPr>
          <p:spPr>
            <a:xfrm>
              <a:off x="7114525" y="1799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6"/>
            <p:cNvSpPr/>
            <p:nvPr/>
          </p:nvSpPr>
          <p:spPr>
            <a:xfrm>
              <a:off x="7155650" y="1829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4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6"/>
            <p:cNvSpPr/>
            <p:nvPr/>
          </p:nvSpPr>
          <p:spPr>
            <a:xfrm>
              <a:off x="5945675" y="126462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6"/>
            <p:cNvSpPr/>
            <p:nvPr/>
          </p:nvSpPr>
          <p:spPr>
            <a:xfrm>
              <a:off x="5986500" y="12952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1" y="1416"/>
                  </a:cubicBezTo>
                  <a:cubicBezTo>
                    <a:pt x="690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6"/>
            <p:cNvSpPr/>
            <p:nvPr/>
          </p:nvSpPr>
          <p:spPr>
            <a:xfrm>
              <a:off x="3967850" y="98612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900"/>
                    <a:pt x="920" y="4125"/>
                    <a:pt x="2746" y="4125"/>
                  </a:cubicBezTo>
                  <a:cubicBezTo>
                    <a:pt x="3884" y="4125"/>
                    <a:pt x="4803" y="3206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6"/>
            <p:cNvSpPr/>
            <p:nvPr/>
          </p:nvSpPr>
          <p:spPr>
            <a:xfrm>
              <a:off x="4015625" y="1016975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7"/>
                    <a:pt x="835" y="1657"/>
                  </a:cubicBezTo>
                  <a:cubicBezTo>
                    <a:pt x="1295" y="1657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6"/>
            <p:cNvSpPr/>
            <p:nvPr/>
          </p:nvSpPr>
          <p:spPr>
            <a:xfrm>
              <a:off x="3810600" y="947700"/>
              <a:ext cx="120075" cy="103175"/>
            </a:xfrm>
            <a:custGeom>
              <a:avLst/>
              <a:gdLst/>
              <a:ahLst/>
              <a:cxnLst/>
              <a:rect l="l" t="t" r="r" b="b"/>
              <a:pathLst>
                <a:path w="4803" h="4127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00"/>
                    <a:pt x="920" y="4114"/>
                    <a:pt x="2746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6"/>
            <p:cNvSpPr/>
            <p:nvPr/>
          </p:nvSpPr>
          <p:spPr>
            <a:xfrm>
              <a:off x="3858675" y="97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1" y="376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6"/>
            <p:cNvSpPr/>
            <p:nvPr/>
          </p:nvSpPr>
          <p:spPr>
            <a:xfrm>
              <a:off x="3908875" y="1090125"/>
              <a:ext cx="102850" cy="88350"/>
            </a:xfrm>
            <a:custGeom>
              <a:avLst/>
              <a:gdLst/>
              <a:ahLst/>
              <a:cxnLst/>
              <a:rect l="l" t="t" r="r" b="b"/>
              <a:pathLst>
                <a:path w="4114" h="3534" extrusionOk="0">
                  <a:moveTo>
                    <a:pt x="2338" y="0"/>
                  </a:moveTo>
                  <a:cubicBezTo>
                    <a:pt x="1904" y="0"/>
                    <a:pt x="1462" y="162"/>
                    <a:pt x="1101" y="522"/>
                  </a:cubicBezTo>
                  <a:cubicBezTo>
                    <a:pt x="1" y="1635"/>
                    <a:pt x="787" y="3534"/>
                    <a:pt x="2360" y="3534"/>
                  </a:cubicBezTo>
                  <a:cubicBezTo>
                    <a:pt x="3327" y="3534"/>
                    <a:pt x="4114" y="2735"/>
                    <a:pt x="4114" y="1768"/>
                  </a:cubicBezTo>
                  <a:cubicBezTo>
                    <a:pt x="4114" y="704"/>
                    <a:pt x="3245" y="0"/>
                    <a:pt x="23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6"/>
            <p:cNvSpPr/>
            <p:nvPr/>
          </p:nvSpPr>
          <p:spPr>
            <a:xfrm>
              <a:off x="3949700" y="1121000"/>
              <a:ext cx="31475" cy="26675"/>
            </a:xfrm>
            <a:custGeom>
              <a:avLst/>
              <a:gdLst/>
              <a:ahLst/>
              <a:cxnLst/>
              <a:rect l="l" t="t" r="r" b="b"/>
              <a:pathLst>
                <a:path w="1259" h="1067" extrusionOk="0">
                  <a:moveTo>
                    <a:pt x="714" y="0"/>
                  </a:moveTo>
                  <a:cubicBezTo>
                    <a:pt x="243" y="0"/>
                    <a:pt x="1" y="569"/>
                    <a:pt x="339" y="908"/>
                  </a:cubicBezTo>
                  <a:cubicBezTo>
                    <a:pt x="449" y="1017"/>
                    <a:pt x="584" y="1066"/>
                    <a:pt x="716" y="1066"/>
                  </a:cubicBezTo>
                  <a:cubicBezTo>
                    <a:pt x="993" y="1066"/>
                    <a:pt x="1259" y="852"/>
                    <a:pt x="1259" y="533"/>
                  </a:cubicBezTo>
                  <a:cubicBezTo>
                    <a:pt x="1259" y="230"/>
                    <a:pt x="1017" y="0"/>
                    <a:pt x="7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6"/>
            <p:cNvSpPr/>
            <p:nvPr/>
          </p:nvSpPr>
          <p:spPr>
            <a:xfrm>
              <a:off x="4091550" y="910775"/>
              <a:ext cx="103150" cy="88375"/>
            </a:xfrm>
            <a:custGeom>
              <a:avLst/>
              <a:gdLst/>
              <a:ahLst/>
              <a:cxnLst/>
              <a:rect l="l" t="t" r="r" b="b"/>
              <a:pathLst>
                <a:path w="4126" h="3535" extrusionOk="0">
                  <a:moveTo>
                    <a:pt x="2350" y="1"/>
                  </a:moveTo>
                  <a:cubicBezTo>
                    <a:pt x="1916" y="1"/>
                    <a:pt x="1473" y="162"/>
                    <a:pt x="1113" y="522"/>
                  </a:cubicBezTo>
                  <a:cubicBezTo>
                    <a:pt x="0" y="1635"/>
                    <a:pt x="798" y="3534"/>
                    <a:pt x="2371" y="3534"/>
                  </a:cubicBezTo>
                  <a:cubicBezTo>
                    <a:pt x="3339" y="3534"/>
                    <a:pt x="4125" y="2748"/>
                    <a:pt x="4125" y="1768"/>
                  </a:cubicBezTo>
                  <a:cubicBezTo>
                    <a:pt x="4125" y="705"/>
                    <a:pt x="3256" y="1"/>
                    <a:pt x="235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6"/>
            <p:cNvSpPr/>
            <p:nvPr/>
          </p:nvSpPr>
          <p:spPr>
            <a:xfrm>
              <a:off x="4137200" y="941675"/>
              <a:ext cx="26950" cy="26625"/>
            </a:xfrm>
            <a:custGeom>
              <a:avLst/>
              <a:gdLst/>
              <a:ahLst/>
              <a:cxnLst/>
              <a:rect l="l" t="t" r="r" b="b"/>
              <a:pathLst>
                <a:path w="1078" h="1065" extrusionOk="0">
                  <a:moveTo>
                    <a:pt x="533" y="0"/>
                  </a:moveTo>
                  <a:cubicBezTo>
                    <a:pt x="243" y="0"/>
                    <a:pt x="1" y="242"/>
                    <a:pt x="1" y="532"/>
                  </a:cubicBezTo>
                  <a:cubicBezTo>
                    <a:pt x="1" y="835"/>
                    <a:pt x="243" y="1065"/>
                    <a:pt x="533" y="1065"/>
                  </a:cubicBezTo>
                  <a:cubicBezTo>
                    <a:pt x="835" y="1065"/>
                    <a:pt x="1077" y="835"/>
                    <a:pt x="1077" y="532"/>
                  </a:cubicBezTo>
                  <a:cubicBezTo>
                    <a:pt x="1077" y="242"/>
                    <a:pt x="835" y="0"/>
                    <a:pt x="53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6"/>
            <p:cNvSpPr/>
            <p:nvPr/>
          </p:nvSpPr>
          <p:spPr>
            <a:xfrm>
              <a:off x="55268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6"/>
            <p:cNvSpPr/>
            <p:nvPr/>
          </p:nvSpPr>
          <p:spPr>
            <a:xfrm>
              <a:off x="5574900" y="115970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76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6"/>
            <p:cNvSpPr/>
            <p:nvPr/>
          </p:nvSpPr>
          <p:spPr>
            <a:xfrm>
              <a:off x="6549300" y="1285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44" y="0"/>
                  </a:moveTo>
                  <a:cubicBezTo>
                    <a:pt x="2240" y="0"/>
                    <a:pt x="1725" y="188"/>
                    <a:pt x="1307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96" y="4114"/>
                    <a:pt x="4815" y="3195"/>
                    <a:pt x="4815" y="2057"/>
                  </a:cubicBezTo>
                  <a:cubicBezTo>
                    <a:pt x="4815" y="821"/>
                    <a:pt x="3801" y="0"/>
                    <a:pt x="27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6"/>
            <p:cNvSpPr/>
            <p:nvPr/>
          </p:nvSpPr>
          <p:spPr>
            <a:xfrm>
              <a:off x="6590425" y="1316050"/>
              <a:ext cx="48425" cy="41475"/>
            </a:xfrm>
            <a:custGeom>
              <a:avLst/>
              <a:gdLst/>
              <a:ahLst/>
              <a:cxnLst/>
              <a:rect l="l" t="t" r="r" b="b"/>
              <a:pathLst>
                <a:path w="1937" h="1659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2" y="1583"/>
                    <a:pt x="899" y="1658"/>
                    <a:pt x="1102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6"/>
            <p:cNvSpPr/>
            <p:nvPr/>
          </p:nvSpPr>
          <p:spPr>
            <a:xfrm>
              <a:off x="3219375" y="16178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9"/>
                    <a:pt x="1294" y="608"/>
                  </a:cubicBezTo>
                  <a:cubicBezTo>
                    <a:pt x="0" y="1903"/>
                    <a:pt x="919" y="4116"/>
                    <a:pt x="2746" y="4116"/>
                  </a:cubicBezTo>
                  <a:cubicBezTo>
                    <a:pt x="3883" y="4116"/>
                    <a:pt x="4802" y="3197"/>
                    <a:pt x="4802" y="2060"/>
                  </a:cubicBezTo>
                  <a:cubicBezTo>
                    <a:pt x="4802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6"/>
            <p:cNvSpPr/>
            <p:nvPr/>
          </p:nvSpPr>
          <p:spPr>
            <a:xfrm>
              <a:off x="326715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6"/>
            <p:cNvSpPr/>
            <p:nvPr/>
          </p:nvSpPr>
          <p:spPr>
            <a:xfrm>
              <a:off x="4287500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6"/>
            <p:cNvSpPr/>
            <p:nvPr/>
          </p:nvSpPr>
          <p:spPr>
            <a:xfrm>
              <a:off x="4335600" y="14866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6"/>
            <p:cNvSpPr/>
            <p:nvPr/>
          </p:nvSpPr>
          <p:spPr>
            <a:xfrm>
              <a:off x="5316025" y="3027225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2" y="1"/>
                    <a:pt x="1715" y="190"/>
                    <a:pt x="1295" y="614"/>
                  </a:cubicBezTo>
                  <a:cubicBezTo>
                    <a:pt x="1" y="1909"/>
                    <a:pt x="908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6"/>
            <p:cNvSpPr/>
            <p:nvPr/>
          </p:nvSpPr>
          <p:spPr>
            <a:xfrm>
              <a:off x="5363825" y="3058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4"/>
                    <a:pt x="375" y="1657"/>
                    <a:pt x="835" y="1657"/>
                  </a:cubicBezTo>
                  <a:cubicBezTo>
                    <a:pt x="1295" y="1657"/>
                    <a:pt x="1657" y="1294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6"/>
            <p:cNvSpPr/>
            <p:nvPr/>
          </p:nvSpPr>
          <p:spPr>
            <a:xfrm>
              <a:off x="5252225" y="2094775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6" y="1"/>
                  </a:moveTo>
                  <a:cubicBezTo>
                    <a:pt x="2232" y="1"/>
                    <a:pt x="1717" y="188"/>
                    <a:pt x="1295" y="606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93" y="1"/>
                    <a:pt x="27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6"/>
            <p:cNvSpPr/>
            <p:nvPr/>
          </p:nvSpPr>
          <p:spPr>
            <a:xfrm>
              <a:off x="5300300" y="21256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6"/>
            <p:cNvSpPr/>
            <p:nvPr/>
          </p:nvSpPr>
          <p:spPr>
            <a:xfrm>
              <a:off x="5798100" y="250872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0" y="0"/>
                  </a:moveTo>
                  <a:cubicBezTo>
                    <a:pt x="2232" y="0"/>
                    <a:pt x="1714" y="189"/>
                    <a:pt x="1295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83" y="4116"/>
                    <a:pt x="4815" y="3197"/>
                    <a:pt x="4815" y="2060"/>
                  </a:cubicBezTo>
                  <a:cubicBezTo>
                    <a:pt x="4815" y="817"/>
                    <a:pt x="3798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6"/>
            <p:cNvSpPr/>
            <p:nvPr/>
          </p:nvSpPr>
          <p:spPr>
            <a:xfrm>
              <a:off x="5839225" y="25396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34" y="0"/>
                  </a:moveTo>
                  <a:cubicBezTo>
                    <a:pt x="1127" y="0"/>
                    <a:pt x="1120" y="0"/>
                    <a:pt x="1113" y="0"/>
                  </a:cubicBezTo>
                  <a:cubicBezTo>
                    <a:pt x="363" y="0"/>
                    <a:pt x="0" y="883"/>
                    <a:pt x="521" y="1416"/>
                  </a:cubicBezTo>
                  <a:cubicBezTo>
                    <a:pt x="691" y="1583"/>
                    <a:pt x="899" y="1657"/>
                    <a:pt x="1101" y="1657"/>
                  </a:cubicBezTo>
                  <a:cubicBezTo>
                    <a:pt x="1529" y="1657"/>
                    <a:pt x="1936" y="1324"/>
                    <a:pt x="1936" y="823"/>
                  </a:cubicBezTo>
                  <a:cubicBezTo>
                    <a:pt x="1936" y="370"/>
                    <a:pt x="1573" y="0"/>
                    <a:pt x="113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6"/>
            <p:cNvSpPr/>
            <p:nvPr/>
          </p:nvSpPr>
          <p:spPr>
            <a:xfrm>
              <a:off x="4906250" y="2323200"/>
              <a:ext cx="171500" cy="146925"/>
            </a:xfrm>
            <a:custGeom>
              <a:avLst/>
              <a:gdLst/>
              <a:ahLst/>
              <a:cxnLst/>
              <a:rect l="l" t="t" r="r" b="b"/>
              <a:pathLst>
                <a:path w="6860" h="5877" extrusionOk="0">
                  <a:moveTo>
                    <a:pt x="3909" y="0"/>
                  </a:moveTo>
                  <a:cubicBezTo>
                    <a:pt x="3187" y="0"/>
                    <a:pt x="2451" y="269"/>
                    <a:pt x="1852" y="868"/>
                  </a:cubicBezTo>
                  <a:cubicBezTo>
                    <a:pt x="1" y="2719"/>
                    <a:pt x="1307" y="5876"/>
                    <a:pt x="3920" y="5876"/>
                  </a:cubicBezTo>
                  <a:cubicBezTo>
                    <a:pt x="5541" y="5876"/>
                    <a:pt x="6848" y="4558"/>
                    <a:pt x="6860" y="2937"/>
                  </a:cubicBezTo>
                  <a:cubicBezTo>
                    <a:pt x="6860" y="1170"/>
                    <a:pt x="5416" y="0"/>
                    <a:pt x="3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6"/>
            <p:cNvSpPr/>
            <p:nvPr/>
          </p:nvSpPr>
          <p:spPr>
            <a:xfrm>
              <a:off x="4961600" y="2353950"/>
              <a:ext cx="85300" cy="8532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6"/>
            <p:cNvSpPr/>
            <p:nvPr/>
          </p:nvSpPr>
          <p:spPr>
            <a:xfrm>
              <a:off x="4807075" y="17781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1"/>
                  </a:moveTo>
                  <a:cubicBezTo>
                    <a:pt x="2238" y="1"/>
                    <a:pt x="1724" y="188"/>
                    <a:pt x="1307" y="606"/>
                  </a:cubicBezTo>
                  <a:cubicBezTo>
                    <a:pt x="0" y="1912"/>
                    <a:pt x="919" y="4126"/>
                    <a:pt x="2758" y="4126"/>
                  </a:cubicBezTo>
                  <a:cubicBezTo>
                    <a:pt x="3895" y="4114"/>
                    <a:pt x="4815" y="3194"/>
                    <a:pt x="4815" y="2069"/>
                  </a:cubicBezTo>
                  <a:cubicBezTo>
                    <a:pt x="4815" y="824"/>
                    <a:pt x="3799" y="1"/>
                    <a:pt x="27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6"/>
            <p:cNvSpPr/>
            <p:nvPr/>
          </p:nvSpPr>
          <p:spPr>
            <a:xfrm>
              <a:off x="4848200" y="180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6"/>
            <p:cNvSpPr/>
            <p:nvPr/>
          </p:nvSpPr>
          <p:spPr>
            <a:xfrm>
              <a:off x="6138625" y="17022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0"/>
                  </a:moveTo>
                  <a:cubicBezTo>
                    <a:pt x="2238" y="0"/>
                    <a:pt x="1724" y="187"/>
                    <a:pt x="1307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95" y="4113"/>
                    <a:pt x="4815" y="3194"/>
                    <a:pt x="4815" y="2069"/>
                  </a:cubicBezTo>
                  <a:cubicBezTo>
                    <a:pt x="4815" y="824"/>
                    <a:pt x="3800" y="0"/>
                    <a:pt x="27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6"/>
            <p:cNvSpPr/>
            <p:nvPr/>
          </p:nvSpPr>
          <p:spPr>
            <a:xfrm>
              <a:off x="6179750" y="17331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0" y="1416"/>
                  </a:cubicBezTo>
                  <a:cubicBezTo>
                    <a:pt x="693" y="1585"/>
                    <a:pt x="903" y="1660"/>
                    <a:pt x="1108" y="1660"/>
                  </a:cubicBezTo>
                  <a:cubicBezTo>
                    <a:pt x="1533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6"/>
            <p:cNvSpPr/>
            <p:nvPr/>
          </p:nvSpPr>
          <p:spPr>
            <a:xfrm>
              <a:off x="3911000" y="2124650"/>
              <a:ext cx="147000" cy="125900"/>
            </a:xfrm>
            <a:custGeom>
              <a:avLst/>
              <a:gdLst/>
              <a:ahLst/>
              <a:cxnLst/>
              <a:rect l="l" t="t" r="r" b="b"/>
              <a:pathLst>
                <a:path w="5880" h="5036" extrusionOk="0">
                  <a:moveTo>
                    <a:pt x="3345" y="0"/>
                  </a:moveTo>
                  <a:cubicBezTo>
                    <a:pt x="2727" y="0"/>
                    <a:pt x="2097" y="229"/>
                    <a:pt x="1585" y="741"/>
                  </a:cubicBezTo>
                  <a:cubicBezTo>
                    <a:pt x="0" y="2326"/>
                    <a:pt x="1125" y="5036"/>
                    <a:pt x="3363" y="5036"/>
                  </a:cubicBezTo>
                  <a:cubicBezTo>
                    <a:pt x="4754" y="5036"/>
                    <a:pt x="5879" y="3911"/>
                    <a:pt x="5879" y="2520"/>
                  </a:cubicBezTo>
                  <a:cubicBezTo>
                    <a:pt x="5879" y="1005"/>
                    <a:pt x="4638" y="0"/>
                    <a:pt x="33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6"/>
            <p:cNvSpPr/>
            <p:nvPr/>
          </p:nvSpPr>
          <p:spPr>
            <a:xfrm>
              <a:off x="3952125" y="2155575"/>
              <a:ext cx="75325" cy="64275"/>
            </a:xfrm>
            <a:custGeom>
              <a:avLst/>
              <a:gdLst/>
              <a:ahLst/>
              <a:cxnLst/>
              <a:rect l="l" t="t" r="r" b="b"/>
              <a:pathLst>
                <a:path w="3013" h="2571" extrusionOk="0">
                  <a:moveTo>
                    <a:pt x="1718" y="0"/>
                  </a:moveTo>
                  <a:cubicBezTo>
                    <a:pt x="569" y="0"/>
                    <a:pt x="0" y="1379"/>
                    <a:pt x="811" y="2190"/>
                  </a:cubicBezTo>
                  <a:cubicBezTo>
                    <a:pt x="1074" y="2453"/>
                    <a:pt x="1398" y="2571"/>
                    <a:pt x="1715" y="2571"/>
                  </a:cubicBezTo>
                  <a:cubicBezTo>
                    <a:pt x="2377" y="2571"/>
                    <a:pt x="3013" y="2059"/>
                    <a:pt x="3013" y="1283"/>
                  </a:cubicBezTo>
                  <a:cubicBezTo>
                    <a:pt x="3013" y="581"/>
                    <a:pt x="2432" y="0"/>
                    <a:pt x="171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6"/>
            <p:cNvSpPr/>
            <p:nvPr/>
          </p:nvSpPr>
          <p:spPr>
            <a:xfrm>
              <a:off x="3674500" y="2074000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1" y="1"/>
                    <a:pt x="1715" y="191"/>
                    <a:pt x="1295" y="614"/>
                  </a:cubicBezTo>
                  <a:cubicBezTo>
                    <a:pt x="1" y="1909"/>
                    <a:pt x="920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6"/>
            <p:cNvSpPr/>
            <p:nvPr/>
          </p:nvSpPr>
          <p:spPr>
            <a:xfrm>
              <a:off x="3722600" y="21047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7"/>
                    <a:pt x="823" y="1657"/>
                  </a:cubicBezTo>
                  <a:cubicBezTo>
                    <a:pt x="1282" y="1657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6"/>
            <p:cNvSpPr/>
            <p:nvPr/>
          </p:nvSpPr>
          <p:spPr>
            <a:xfrm>
              <a:off x="3946975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6"/>
            <p:cNvSpPr/>
            <p:nvPr/>
          </p:nvSpPr>
          <p:spPr>
            <a:xfrm>
              <a:off x="3988200" y="1486925"/>
              <a:ext cx="48325" cy="41350"/>
            </a:xfrm>
            <a:custGeom>
              <a:avLst/>
              <a:gdLst/>
              <a:ahLst/>
              <a:cxnLst/>
              <a:rect l="l" t="t" r="r" b="b"/>
              <a:pathLst>
                <a:path w="1933" h="1654" extrusionOk="0">
                  <a:moveTo>
                    <a:pt x="1131" y="0"/>
                  </a:moveTo>
                  <a:cubicBezTo>
                    <a:pt x="1124" y="0"/>
                    <a:pt x="1117" y="0"/>
                    <a:pt x="1110" y="1"/>
                  </a:cubicBezTo>
                  <a:cubicBezTo>
                    <a:pt x="1105" y="0"/>
                    <a:pt x="1100" y="0"/>
                    <a:pt x="1095" y="0"/>
                  </a:cubicBezTo>
                  <a:cubicBezTo>
                    <a:pt x="367" y="0"/>
                    <a:pt x="0" y="887"/>
                    <a:pt x="517" y="1404"/>
                  </a:cubicBezTo>
                  <a:cubicBezTo>
                    <a:pt x="686" y="1577"/>
                    <a:pt x="895" y="1654"/>
                    <a:pt x="1100" y="1654"/>
                  </a:cubicBezTo>
                  <a:cubicBezTo>
                    <a:pt x="1525" y="1654"/>
                    <a:pt x="1932" y="1321"/>
                    <a:pt x="1932" y="823"/>
                  </a:cubicBezTo>
                  <a:cubicBezTo>
                    <a:pt x="1932" y="371"/>
                    <a:pt x="1569" y="0"/>
                    <a:pt x="11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6"/>
            <p:cNvSpPr/>
            <p:nvPr/>
          </p:nvSpPr>
          <p:spPr>
            <a:xfrm>
              <a:off x="3695075" y="181957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12"/>
                    <a:pt x="920" y="4126"/>
                    <a:pt x="2758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6"/>
            <p:cNvSpPr/>
            <p:nvPr/>
          </p:nvSpPr>
          <p:spPr>
            <a:xfrm>
              <a:off x="3743150" y="185042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36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6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6"/>
            <p:cNvSpPr/>
            <p:nvPr/>
          </p:nvSpPr>
          <p:spPr>
            <a:xfrm>
              <a:off x="2320275" y="19024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6"/>
            <p:cNvSpPr/>
            <p:nvPr/>
          </p:nvSpPr>
          <p:spPr>
            <a:xfrm>
              <a:off x="2368350" y="1933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8"/>
                    <a:pt x="835" y="1658"/>
                  </a:cubicBezTo>
                  <a:cubicBezTo>
                    <a:pt x="1295" y="1658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6"/>
            <p:cNvSpPr/>
            <p:nvPr/>
          </p:nvSpPr>
          <p:spPr>
            <a:xfrm>
              <a:off x="2371375" y="1149525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6"/>
            <p:cNvSpPr/>
            <p:nvPr/>
          </p:nvSpPr>
          <p:spPr>
            <a:xfrm>
              <a:off x="2419475" y="11802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6"/>
            <p:cNvSpPr/>
            <p:nvPr/>
          </p:nvSpPr>
          <p:spPr>
            <a:xfrm>
              <a:off x="1965525" y="7432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1" y="0"/>
                  </a:moveTo>
                  <a:cubicBezTo>
                    <a:pt x="2227" y="0"/>
                    <a:pt x="1713" y="188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6"/>
            <p:cNvSpPr/>
            <p:nvPr/>
          </p:nvSpPr>
          <p:spPr>
            <a:xfrm>
              <a:off x="2013325" y="774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4" y="1658"/>
                    <a:pt x="1657" y="1283"/>
                    <a:pt x="1657" y="823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6"/>
            <p:cNvSpPr/>
            <p:nvPr/>
          </p:nvSpPr>
          <p:spPr>
            <a:xfrm>
              <a:off x="1650400" y="859700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6"/>
            <p:cNvSpPr/>
            <p:nvPr/>
          </p:nvSpPr>
          <p:spPr>
            <a:xfrm>
              <a:off x="1698200" y="890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6"/>
            <p:cNvSpPr/>
            <p:nvPr/>
          </p:nvSpPr>
          <p:spPr>
            <a:xfrm>
              <a:off x="15642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08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6"/>
            <p:cNvSpPr/>
            <p:nvPr/>
          </p:nvSpPr>
          <p:spPr>
            <a:xfrm>
              <a:off x="1612000" y="11597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6"/>
            <p:cNvSpPr/>
            <p:nvPr/>
          </p:nvSpPr>
          <p:spPr>
            <a:xfrm>
              <a:off x="1259375" y="10311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6"/>
            <p:cNvSpPr/>
            <p:nvPr/>
          </p:nvSpPr>
          <p:spPr>
            <a:xfrm>
              <a:off x="1307175" y="10620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4"/>
                    <a:pt x="1282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6"/>
            <p:cNvSpPr/>
            <p:nvPr/>
          </p:nvSpPr>
          <p:spPr>
            <a:xfrm>
              <a:off x="1437800" y="1312050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26" y="1"/>
                  </a:moveTo>
                  <a:cubicBezTo>
                    <a:pt x="2219" y="1"/>
                    <a:pt x="1703" y="189"/>
                    <a:pt x="1283" y="608"/>
                  </a:cubicBezTo>
                  <a:cubicBezTo>
                    <a:pt x="1" y="1903"/>
                    <a:pt x="908" y="4117"/>
                    <a:pt x="2747" y="4117"/>
                  </a:cubicBezTo>
                  <a:cubicBezTo>
                    <a:pt x="3872" y="4104"/>
                    <a:pt x="4791" y="3185"/>
                    <a:pt x="4803" y="2060"/>
                  </a:cubicBezTo>
                  <a:cubicBezTo>
                    <a:pt x="4795" y="818"/>
                    <a:pt x="3782" y="1"/>
                    <a:pt x="27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6"/>
            <p:cNvSpPr/>
            <p:nvPr/>
          </p:nvSpPr>
          <p:spPr>
            <a:xfrm>
              <a:off x="1485600" y="1342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6"/>
            <p:cNvSpPr/>
            <p:nvPr/>
          </p:nvSpPr>
          <p:spPr>
            <a:xfrm>
              <a:off x="1315025" y="12031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59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6"/>
            <p:cNvSpPr/>
            <p:nvPr/>
          </p:nvSpPr>
          <p:spPr>
            <a:xfrm>
              <a:off x="1363125" y="12338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6"/>
            <p:cNvSpPr/>
            <p:nvPr/>
          </p:nvSpPr>
          <p:spPr>
            <a:xfrm>
              <a:off x="2412800" y="7977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6"/>
            <p:cNvSpPr/>
            <p:nvPr/>
          </p:nvSpPr>
          <p:spPr>
            <a:xfrm>
              <a:off x="2460900" y="82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64"/>
                    <a:pt x="0" y="824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6"/>
            <p:cNvSpPr/>
            <p:nvPr/>
          </p:nvSpPr>
          <p:spPr>
            <a:xfrm>
              <a:off x="303035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46" y="4125"/>
                  </a:cubicBezTo>
                  <a:cubicBezTo>
                    <a:pt x="3884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6"/>
            <p:cNvSpPr/>
            <p:nvPr/>
          </p:nvSpPr>
          <p:spPr>
            <a:xfrm>
              <a:off x="307812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2"/>
                    <a:pt x="376" y="1657"/>
                    <a:pt x="835" y="1657"/>
                  </a:cubicBezTo>
                  <a:cubicBezTo>
                    <a:pt x="1295" y="1657"/>
                    <a:pt x="1658" y="1282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6"/>
            <p:cNvSpPr/>
            <p:nvPr/>
          </p:nvSpPr>
          <p:spPr>
            <a:xfrm>
              <a:off x="2817750" y="15849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3" y="188"/>
                    <a:pt x="1295" y="606"/>
                  </a:cubicBezTo>
                  <a:cubicBezTo>
                    <a:pt x="0" y="1900"/>
                    <a:pt x="920" y="4126"/>
                    <a:pt x="2759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6"/>
            <p:cNvSpPr/>
            <p:nvPr/>
          </p:nvSpPr>
          <p:spPr>
            <a:xfrm>
              <a:off x="2865825" y="16157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6"/>
            <p:cNvSpPr/>
            <p:nvPr/>
          </p:nvSpPr>
          <p:spPr>
            <a:xfrm>
              <a:off x="2583075" y="1723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6"/>
            <p:cNvSpPr/>
            <p:nvPr/>
          </p:nvSpPr>
          <p:spPr>
            <a:xfrm>
              <a:off x="2631150" y="17539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64"/>
                    <a:pt x="1" y="824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6"/>
            <p:cNvSpPr/>
            <p:nvPr/>
          </p:nvSpPr>
          <p:spPr>
            <a:xfrm>
              <a:off x="1041650" y="2365850"/>
              <a:ext cx="120075" cy="103050"/>
            </a:xfrm>
            <a:custGeom>
              <a:avLst/>
              <a:gdLst/>
              <a:ahLst/>
              <a:cxnLst/>
              <a:rect l="l" t="t" r="r" b="b"/>
              <a:pathLst>
                <a:path w="4803" h="4122" extrusionOk="0">
                  <a:moveTo>
                    <a:pt x="2737" y="0"/>
                  </a:moveTo>
                  <a:cubicBezTo>
                    <a:pt x="2231" y="0"/>
                    <a:pt x="1714" y="190"/>
                    <a:pt x="1294" y="614"/>
                  </a:cubicBezTo>
                  <a:cubicBezTo>
                    <a:pt x="0" y="1908"/>
                    <a:pt x="919" y="4122"/>
                    <a:pt x="2746" y="4122"/>
                  </a:cubicBezTo>
                  <a:cubicBezTo>
                    <a:pt x="3883" y="4122"/>
                    <a:pt x="4803" y="3202"/>
                    <a:pt x="4803" y="2065"/>
                  </a:cubicBezTo>
                  <a:cubicBezTo>
                    <a:pt x="4803" y="823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6"/>
            <p:cNvSpPr/>
            <p:nvPr/>
          </p:nvSpPr>
          <p:spPr>
            <a:xfrm>
              <a:off x="1089725" y="23966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76"/>
                    <a:pt x="1" y="835"/>
                  </a:cubicBezTo>
                  <a:cubicBezTo>
                    <a:pt x="1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6"/>
            <p:cNvSpPr/>
            <p:nvPr/>
          </p:nvSpPr>
          <p:spPr>
            <a:xfrm>
              <a:off x="163560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6"/>
            <p:cNvSpPr/>
            <p:nvPr/>
          </p:nvSpPr>
          <p:spPr>
            <a:xfrm>
              <a:off x="168367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63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6"/>
            <p:cNvSpPr/>
            <p:nvPr/>
          </p:nvSpPr>
          <p:spPr>
            <a:xfrm>
              <a:off x="1563925" y="1617800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0"/>
                  </a:moveTo>
                  <a:cubicBezTo>
                    <a:pt x="2243" y="0"/>
                    <a:pt x="1726" y="189"/>
                    <a:pt x="1307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95" y="4116"/>
                    <a:pt x="4815" y="3197"/>
                    <a:pt x="4815" y="2060"/>
                  </a:cubicBezTo>
                  <a:cubicBezTo>
                    <a:pt x="4815" y="817"/>
                    <a:pt x="3804" y="0"/>
                    <a:pt x="274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6"/>
            <p:cNvSpPr/>
            <p:nvPr/>
          </p:nvSpPr>
          <p:spPr>
            <a:xfrm>
              <a:off x="161200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6"/>
            <p:cNvSpPr/>
            <p:nvPr/>
          </p:nvSpPr>
          <p:spPr>
            <a:xfrm>
              <a:off x="1504650" y="2183975"/>
              <a:ext cx="151825" cy="130100"/>
            </a:xfrm>
            <a:custGeom>
              <a:avLst/>
              <a:gdLst/>
              <a:ahLst/>
              <a:cxnLst/>
              <a:rect l="l" t="t" r="r" b="b"/>
              <a:pathLst>
                <a:path w="6073" h="5204" extrusionOk="0">
                  <a:moveTo>
                    <a:pt x="3457" y="0"/>
                  </a:moveTo>
                  <a:cubicBezTo>
                    <a:pt x="2821" y="0"/>
                    <a:pt x="2173" y="236"/>
                    <a:pt x="1645" y="764"/>
                  </a:cubicBezTo>
                  <a:cubicBezTo>
                    <a:pt x="0" y="2397"/>
                    <a:pt x="1162" y="5191"/>
                    <a:pt x="3472" y="5203"/>
                  </a:cubicBezTo>
                  <a:cubicBezTo>
                    <a:pt x="4899" y="5191"/>
                    <a:pt x="6061" y="4030"/>
                    <a:pt x="6073" y="2602"/>
                  </a:cubicBezTo>
                  <a:cubicBezTo>
                    <a:pt x="6073" y="1038"/>
                    <a:pt x="4792" y="0"/>
                    <a:pt x="34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6"/>
            <p:cNvSpPr/>
            <p:nvPr/>
          </p:nvSpPr>
          <p:spPr>
            <a:xfrm>
              <a:off x="1546075" y="2214850"/>
              <a:ext cx="79550" cy="68175"/>
            </a:xfrm>
            <a:custGeom>
              <a:avLst/>
              <a:gdLst/>
              <a:ahLst/>
              <a:cxnLst/>
              <a:rect l="l" t="t" r="r" b="b"/>
              <a:pathLst>
                <a:path w="3182" h="2727" extrusionOk="0">
                  <a:moveTo>
                    <a:pt x="1815" y="0"/>
                  </a:moveTo>
                  <a:cubicBezTo>
                    <a:pt x="605" y="0"/>
                    <a:pt x="1" y="1464"/>
                    <a:pt x="847" y="2323"/>
                  </a:cubicBezTo>
                  <a:cubicBezTo>
                    <a:pt x="1126" y="2601"/>
                    <a:pt x="1468" y="2726"/>
                    <a:pt x="1803" y="2726"/>
                  </a:cubicBezTo>
                  <a:cubicBezTo>
                    <a:pt x="2503" y="2726"/>
                    <a:pt x="3174" y="2185"/>
                    <a:pt x="3182" y="1367"/>
                  </a:cubicBezTo>
                  <a:cubicBezTo>
                    <a:pt x="3182" y="605"/>
                    <a:pt x="2565" y="0"/>
                    <a:pt x="181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6"/>
            <p:cNvSpPr/>
            <p:nvPr/>
          </p:nvSpPr>
          <p:spPr>
            <a:xfrm>
              <a:off x="716850" y="186125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8"/>
                    <a:pt x="1295" y="608"/>
                  </a:cubicBezTo>
                  <a:cubicBezTo>
                    <a:pt x="0" y="1903"/>
                    <a:pt x="920" y="4116"/>
                    <a:pt x="2746" y="4116"/>
                  </a:cubicBezTo>
                  <a:cubicBezTo>
                    <a:pt x="3883" y="4104"/>
                    <a:pt x="4803" y="3185"/>
                    <a:pt x="4803" y="2060"/>
                  </a:cubicBezTo>
                  <a:cubicBezTo>
                    <a:pt x="4803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6"/>
            <p:cNvSpPr/>
            <p:nvPr/>
          </p:nvSpPr>
          <p:spPr>
            <a:xfrm>
              <a:off x="764925" y="18918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35"/>
                  </a:cubicBezTo>
                  <a:cubicBezTo>
                    <a:pt x="1" y="1294"/>
                    <a:pt x="363" y="1657"/>
                    <a:pt x="823" y="1657"/>
                  </a:cubicBezTo>
                  <a:cubicBezTo>
                    <a:pt x="1283" y="1657"/>
                    <a:pt x="1658" y="1294"/>
                    <a:pt x="1658" y="835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6"/>
            <p:cNvSpPr/>
            <p:nvPr/>
          </p:nvSpPr>
          <p:spPr>
            <a:xfrm>
              <a:off x="340625" y="14028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6"/>
            <p:cNvSpPr/>
            <p:nvPr/>
          </p:nvSpPr>
          <p:spPr>
            <a:xfrm>
              <a:off x="388425" y="14334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6"/>
            <p:cNvSpPr/>
            <p:nvPr/>
          </p:nvSpPr>
          <p:spPr>
            <a:xfrm>
              <a:off x="121130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0" y="1899"/>
                    <a:pt x="920" y="4125"/>
                    <a:pt x="2746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6"/>
            <p:cNvSpPr/>
            <p:nvPr/>
          </p:nvSpPr>
          <p:spPr>
            <a:xfrm>
              <a:off x="125937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0"/>
                  </a:moveTo>
                  <a:cubicBezTo>
                    <a:pt x="364" y="0"/>
                    <a:pt x="1" y="363"/>
                    <a:pt x="1" y="823"/>
                  </a:cubicBezTo>
                  <a:cubicBezTo>
                    <a:pt x="1" y="1282"/>
                    <a:pt x="364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63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6"/>
            <p:cNvSpPr/>
            <p:nvPr/>
          </p:nvSpPr>
          <p:spPr>
            <a:xfrm>
              <a:off x="1083075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6"/>
            <p:cNvSpPr/>
            <p:nvPr/>
          </p:nvSpPr>
          <p:spPr>
            <a:xfrm>
              <a:off x="1131150" y="18713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64" y="1"/>
                    <a:pt x="1" y="363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6"/>
            <p:cNvSpPr/>
            <p:nvPr/>
          </p:nvSpPr>
          <p:spPr>
            <a:xfrm>
              <a:off x="1584775" y="29666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6"/>
            <p:cNvSpPr/>
            <p:nvPr/>
          </p:nvSpPr>
          <p:spPr>
            <a:xfrm>
              <a:off x="1632875" y="29975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6"/>
            <p:cNvSpPr/>
            <p:nvPr/>
          </p:nvSpPr>
          <p:spPr>
            <a:xfrm>
              <a:off x="1425725" y="3008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899"/>
                    <a:pt x="919" y="4113"/>
                    <a:pt x="2746" y="4113"/>
                  </a:cubicBezTo>
                  <a:cubicBezTo>
                    <a:pt x="3883" y="4113"/>
                    <a:pt x="4802" y="3194"/>
                    <a:pt x="4802" y="2069"/>
                  </a:cubicBezTo>
                  <a:cubicBezTo>
                    <a:pt x="4802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6"/>
            <p:cNvSpPr/>
            <p:nvPr/>
          </p:nvSpPr>
          <p:spPr>
            <a:xfrm>
              <a:off x="1473800" y="30389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23"/>
                  </a:cubicBezTo>
                  <a:cubicBezTo>
                    <a:pt x="0" y="1282"/>
                    <a:pt x="363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6"/>
            <p:cNvSpPr/>
            <p:nvPr/>
          </p:nvSpPr>
          <p:spPr>
            <a:xfrm>
              <a:off x="1742050" y="31943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5" y="609"/>
                  </a:cubicBezTo>
                  <a:cubicBezTo>
                    <a:pt x="0" y="1891"/>
                    <a:pt x="920" y="4105"/>
                    <a:pt x="2746" y="4117"/>
                  </a:cubicBezTo>
                  <a:cubicBezTo>
                    <a:pt x="3883" y="4105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6"/>
            <p:cNvSpPr/>
            <p:nvPr/>
          </p:nvSpPr>
          <p:spPr>
            <a:xfrm>
              <a:off x="1789825" y="32249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6"/>
            <p:cNvSpPr/>
            <p:nvPr/>
          </p:nvSpPr>
          <p:spPr>
            <a:xfrm>
              <a:off x="2597975" y="4168450"/>
              <a:ext cx="120000" cy="102875"/>
            </a:xfrm>
            <a:custGeom>
              <a:avLst/>
              <a:gdLst/>
              <a:ahLst/>
              <a:cxnLst/>
              <a:rect l="l" t="t" r="r" b="b"/>
              <a:pathLst>
                <a:path w="4800" h="4115" extrusionOk="0">
                  <a:moveTo>
                    <a:pt x="2729" y="1"/>
                  </a:moveTo>
                  <a:cubicBezTo>
                    <a:pt x="2224" y="1"/>
                    <a:pt x="1710" y="188"/>
                    <a:pt x="1291" y="606"/>
                  </a:cubicBezTo>
                  <a:cubicBezTo>
                    <a:pt x="1" y="1897"/>
                    <a:pt x="912" y="4114"/>
                    <a:pt x="2740" y="4114"/>
                  </a:cubicBezTo>
                  <a:cubicBezTo>
                    <a:pt x="2745" y="4114"/>
                    <a:pt x="2750" y="4114"/>
                    <a:pt x="2755" y="4114"/>
                  </a:cubicBezTo>
                  <a:cubicBezTo>
                    <a:pt x="3880" y="4114"/>
                    <a:pt x="4800" y="3195"/>
                    <a:pt x="4800" y="2058"/>
                  </a:cubicBezTo>
                  <a:cubicBezTo>
                    <a:pt x="4800" y="822"/>
                    <a:pt x="3785" y="1"/>
                    <a:pt x="27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6"/>
            <p:cNvSpPr/>
            <p:nvPr/>
          </p:nvSpPr>
          <p:spPr>
            <a:xfrm>
              <a:off x="2639025" y="4199325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01" y="0"/>
                  </a:moveTo>
                  <a:cubicBezTo>
                    <a:pt x="363" y="0"/>
                    <a:pt x="0" y="895"/>
                    <a:pt x="520" y="1416"/>
                  </a:cubicBezTo>
                  <a:cubicBezTo>
                    <a:pt x="688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6"/>
            <p:cNvSpPr/>
            <p:nvPr/>
          </p:nvSpPr>
          <p:spPr>
            <a:xfrm>
              <a:off x="2800500" y="38899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3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6"/>
            <p:cNvSpPr/>
            <p:nvPr/>
          </p:nvSpPr>
          <p:spPr>
            <a:xfrm>
              <a:off x="2841650" y="3920775"/>
              <a:ext cx="48400" cy="41375"/>
            </a:xfrm>
            <a:custGeom>
              <a:avLst/>
              <a:gdLst/>
              <a:ahLst/>
              <a:cxnLst/>
              <a:rect l="l" t="t" r="r" b="b"/>
              <a:pathLst>
                <a:path w="1936" h="1655" extrusionOk="0">
                  <a:moveTo>
                    <a:pt x="1123" y="1"/>
                  </a:moveTo>
                  <a:cubicBezTo>
                    <a:pt x="1115" y="1"/>
                    <a:pt x="1108" y="1"/>
                    <a:pt x="1101" y="1"/>
                  </a:cubicBezTo>
                  <a:cubicBezTo>
                    <a:pt x="363" y="1"/>
                    <a:pt x="0" y="884"/>
                    <a:pt x="520" y="1404"/>
                  </a:cubicBezTo>
                  <a:cubicBezTo>
                    <a:pt x="689" y="1577"/>
                    <a:pt x="898" y="1655"/>
                    <a:pt x="1103" y="1655"/>
                  </a:cubicBezTo>
                  <a:cubicBezTo>
                    <a:pt x="1528" y="1655"/>
                    <a:pt x="1936" y="1322"/>
                    <a:pt x="1936" y="824"/>
                  </a:cubicBezTo>
                  <a:cubicBezTo>
                    <a:pt x="1936" y="371"/>
                    <a:pt x="1572" y="1"/>
                    <a:pt x="11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6"/>
            <p:cNvSpPr/>
            <p:nvPr/>
          </p:nvSpPr>
          <p:spPr>
            <a:xfrm>
              <a:off x="3081750" y="8182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96" y="4114"/>
                    <a:pt x="4803" y="3194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6"/>
            <p:cNvSpPr/>
            <p:nvPr/>
          </p:nvSpPr>
          <p:spPr>
            <a:xfrm>
              <a:off x="3129850" y="849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6"/>
            <p:cNvSpPr/>
            <p:nvPr/>
          </p:nvSpPr>
          <p:spPr>
            <a:xfrm>
              <a:off x="3177925" y="119095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6"/>
            <p:cNvSpPr/>
            <p:nvPr/>
          </p:nvSpPr>
          <p:spPr>
            <a:xfrm>
              <a:off x="3226025" y="12217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6"/>
            <p:cNvSpPr/>
            <p:nvPr/>
          </p:nvSpPr>
          <p:spPr>
            <a:xfrm>
              <a:off x="2412800" y="44887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6"/>
            <p:cNvSpPr/>
            <p:nvPr/>
          </p:nvSpPr>
          <p:spPr>
            <a:xfrm>
              <a:off x="2460900" y="45195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4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6"/>
            <p:cNvSpPr/>
            <p:nvPr/>
          </p:nvSpPr>
          <p:spPr>
            <a:xfrm>
              <a:off x="2205050" y="47621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6"/>
            <p:cNvSpPr/>
            <p:nvPr/>
          </p:nvSpPr>
          <p:spPr>
            <a:xfrm>
              <a:off x="2246175" y="47929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13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6"/>
            <p:cNvSpPr/>
            <p:nvPr/>
          </p:nvSpPr>
          <p:spPr>
            <a:xfrm>
              <a:off x="2157575" y="415952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8"/>
                    <a:pt x="1149" y="540"/>
                  </a:cubicBezTo>
                  <a:cubicBezTo>
                    <a:pt x="0" y="1677"/>
                    <a:pt x="811" y="3649"/>
                    <a:pt x="2432" y="3649"/>
                  </a:cubicBezTo>
                  <a:cubicBezTo>
                    <a:pt x="3448" y="3649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6"/>
            <p:cNvSpPr/>
            <p:nvPr/>
          </p:nvSpPr>
          <p:spPr>
            <a:xfrm>
              <a:off x="2198400" y="4189950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6" y="0"/>
                    <a:pt x="0" y="641"/>
                    <a:pt x="375" y="1016"/>
                  </a:cubicBezTo>
                  <a:cubicBezTo>
                    <a:pt x="498" y="1139"/>
                    <a:pt x="650" y="1195"/>
                    <a:pt x="799" y="1195"/>
                  </a:cubicBezTo>
                  <a:cubicBezTo>
                    <a:pt x="1103" y="1195"/>
                    <a:pt x="1395" y="963"/>
                    <a:pt x="1404" y="605"/>
                  </a:cubicBezTo>
                  <a:cubicBezTo>
                    <a:pt x="1404" y="278"/>
                    <a:pt x="1137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6"/>
            <p:cNvSpPr/>
            <p:nvPr/>
          </p:nvSpPr>
          <p:spPr>
            <a:xfrm>
              <a:off x="2467250" y="3721450"/>
              <a:ext cx="123700" cy="105925"/>
            </a:xfrm>
            <a:custGeom>
              <a:avLst/>
              <a:gdLst/>
              <a:ahLst/>
              <a:cxnLst/>
              <a:rect l="l" t="t" r="r" b="b"/>
              <a:pathLst>
                <a:path w="4948" h="4237" extrusionOk="0">
                  <a:moveTo>
                    <a:pt x="2818" y="1"/>
                  </a:moveTo>
                  <a:cubicBezTo>
                    <a:pt x="2295" y="1"/>
                    <a:pt x="1763" y="196"/>
                    <a:pt x="1331" y="631"/>
                  </a:cubicBezTo>
                  <a:cubicBezTo>
                    <a:pt x="0" y="1962"/>
                    <a:pt x="944" y="4236"/>
                    <a:pt x="2831" y="4236"/>
                  </a:cubicBezTo>
                  <a:cubicBezTo>
                    <a:pt x="3992" y="4236"/>
                    <a:pt x="4948" y="3293"/>
                    <a:pt x="4948" y="2119"/>
                  </a:cubicBezTo>
                  <a:cubicBezTo>
                    <a:pt x="4948" y="845"/>
                    <a:pt x="3905" y="1"/>
                    <a:pt x="28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6"/>
            <p:cNvSpPr/>
            <p:nvPr/>
          </p:nvSpPr>
          <p:spPr>
            <a:xfrm>
              <a:off x="2508075" y="3752350"/>
              <a:ext cx="52350" cy="44500"/>
            </a:xfrm>
            <a:custGeom>
              <a:avLst/>
              <a:gdLst/>
              <a:ahLst/>
              <a:cxnLst/>
              <a:rect l="l" t="t" r="r" b="b"/>
              <a:pathLst>
                <a:path w="2094" h="1780" extrusionOk="0">
                  <a:moveTo>
                    <a:pt x="1220" y="0"/>
                  </a:moveTo>
                  <a:cubicBezTo>
                    <a:pt x="1213" y="0"/>
                    <a:pt x="1205" y="0"/>
                    <a:pt x="1198" y="0"/>
                  </a:cubicBezTo>
                  <a:cubicBezTo>
                    <a:pt x="400" y="0"/>
                    <a:pt x="0" y="956"/>
                    <a:pt x="569" y="1512"/>
                  </a:cubicBezTo>
                  <a:cubicBezTo>
                    <a:pt x="750" y="1697"/>
                    <a:pt x="974" y="1780"/>
                    <a:pt x="1194" y="1780"/>
                  </a:cubicBezTo>
                  <a:cubicBezTo>
                    <a:pt x="1652" y="1780"/>
                    <a:pt x="2093" y="1422"/>
                    <a:pt x="2093" y="883"/>
                  </a:cubicBezTo>
                  <a:cubicBezTo>
                    <a:pt x="2093" y="395"/>
                    <a:pt x="1706" y="0"/>
                    <a:pt x="122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6"/>
            <p:cNvSpPr/>
            <p:nvPr/>
          </p:nvSpPr>
          <p:spPr>
            <a:xfrm>
              <a:off x="4442950" y="1944400"/>
              <a:ext cx="167875" cy="144050"/>
            </a:xfrm>
            <a:custGeom>
              <a:avLst/>
              <a:gdLst/>
              <a:ahLst/>
              <a:cxnLst/>
              <a:rect l="l" t="t" r="r" b="b"/>
              <a:pathLst>
                <a:path w="6715" h="5762" extrusionOk="0">
                  <a:moveTo>
                    <a:pt x="3823" y="1"/>
                  </a:moveTo>
                  <a:cubicBezTo>
                    <a:pt x="3117" y="1"/>
                    <a:pt x="2398" y="263"/>
                    <a:pt x="1815" y="851"/>
                  </a:cubicBezTo>
                  <a:cubicBezTo>
                    <a:pt x="1" y="2665"/>
                    <a:pt x="1283" y="5762"/>
                    <a:pt x="3847" y="5762"/>
                  </a:cubicBezTo>
                  <a:cubicBezTo>
                    <a:pt x="5432" y="5762"/>
                    <a:pt x="6714" y="4468"/>
                    <a:pt x="6714" y="2883"/>
                  </a:cubicBezTo>
                  <a:cubicBezTo>
                    <a:pt x="6714" y="1148"/>
                    <a:pt x="5298" y="1"/>
                    <a:pt x="38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6"/>
            <p:cNvSpPr/>
            <p:nvPr/>
          </p:nvSpPr>
          <p:spPr>
            <a:xfrm>
              <a:off x="4198000" y="26117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32"/>
                    <a:pt x="2274" y="3432"/>
                  </a:cubicBezTo>
                  <a:cubicBezTo>
                    <a:pt x="3218" y="3432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6"/>
            <p:cNvSpPr/>
            <p:nvPr/>
          </p:nvSpPr>
          <p:spPr>
            <a:xfrm>
              <a:off x="4238825" y="264247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18" y="0"/>
                    <a:pt x="0" y="520"/>
                    <a:pt x="303" y="835"/>
                  </a:cubicBezTo>
                  <a:cubicBezTo>
                    <a:pt x="400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6"/>
            <p:cNvSpPr/>
            <p:nvPr/>
          </p:nvSpPr>
          <p:spPr>
            <a:xfrm>
              <a:off x="4451125" y="2729175"/>
              <a:ext cx="127950" cy="109575"/>
            </a:xfrm>
            <a:custGeom>
              <a:avLst/>
              <a:gdLst/>
              <a:ahLst/>
              <a:cxnLst/>
              <a:rect l="l" t="t" r="r" b="b"/>
              <a:pathLst>
                <a:path w="5118" h="4383" extrusionOk="0">
                  <a:moveTo>
                    <a:pt x="2908" y="0"/>
                  </a:moveTo>
                  <a:cubicBezTo>
                    <a:pt x="2371" y="0"/>
                    <a:pt x="1825" y="200"/>
                    <a:pt x="1379" y="645"/>
                  </a:cubicBezTo>
                  <a:cubicBezTo>
                    <a:pt x="0" y="2024"/>
                    <a:pt x="968" y="4383"/>
                    <a:pt x="2915" y="4383"/>
                  </a:cubicBezTo>
                  <a:cubicBezTo>
                    <a:pt x="4125" y="4383"/>
                    <a:pt x="5105" y="3403"/>
                    <a:pt x="5117" y="2193"/>
                  </a:cubicBezTo>
                  <a:cubicBezTo>
                    <a:pt x="5109" y="875"/>
                    <a:pt x="4031" y="0"/>
                    <a:pt x="29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6"/>
            <p:cNvSpPr/>
            <p:nvPr/>
          </p:nvSpPr>
          <p:spPr>
            <a:xfrm>
              <a:off x="4491950" y="2759800"/>
              <a:ext cx="56275" cy="48275"/>
            </a:xfrm>
            <a:custGeom>
              <a:avLst/>
              <a:gdLst/>
              <a:ahLst/>
              <a:cxnLst/>
              <a:rect l="l" t="t" r="r" b="b"/>
              <a:pathLst>
                <a:path w="2251" h="1931" extrusionOk="0">
                  <a:moveTo>
                    <a:pt x="1295" y="1"/>
                  </a:moveTo>
                  <a:cubicBezTo>
                    <a:pt x="436" y="1"/>
                    <a:pt x="0" y="1041"/>
                    <a:pt x="605" y="1646"/>
                  </a:cubicBezTo>
                  <a:cubicBezTo>
                    <a:pt x="801" y="1842"/>
                    <a:pt x="1043" y="1930"/>
                    <a:pt x="1281" y="1930"/>
                  </a:cubicBezTo>
                  <a:cubicBezTo>
                    <a:pt x="1775" y="1930"/>
                    <a:pt x="2250" y="1549"/>
                    <a:pt x="2250" y="968"/>
                  </a:cubicBezTo>
                  <a:cubicBezTo>
                    <a:pt x="2250" y="436"/>
                    <a:pt x="1827" y="1"/>
                    <a:pt x="129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6"/>
            <p:cNvSpPr/>
            <p:nvPr/>
          </p:nvSpPr>
          <p:spPr>
            <a:xfrm>
              <a:off x="4352525" y="28854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6"/>
            <p:cNvSpPr/>
            <p:nvPr/>
          </p:nvSpPr>
          <p:spPr>
            <a:xfrm>
              <a:off x="4393350" y="29161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6" y="922"/>
                    <a:pt x="531" y="967"/>
                    <a:pt x="652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6"/>
            <p:cNvSpPr/>
            <p:nvPr/>
          </p:nvSpPr>
          <p:spPr>
            <a:xfrm>
              <a:off x="4567550" y="2743950"/>
              <a:ext cx="121600" cy="104175"/>
            </a:xfrm>
            <a:custGeom>
              <a:avLst/>
              <a:gdLst/>
              <a:ahLst/>
              <a:cxnLst/>
              <a:rect l="l" t="t" r="r" b="b"/>
              <a:pathLst>
                <a:path w="4864" h="4167" extrusionOk="0">
                  <a:moveTo>
                    <a:pt x="2767" y="1"/>
                  </a:moveTo>
                  <a:cubicBezTo>
                    <a:pt x="2259" y="1"/>
                    <a:pt x="1740" y="189"/>
                    <a:pt x="1319" y="611"/>
                  </a:cubicBezTo>
                  <a:cubicBezTo>
                    <a:pt x="0" y="1929"/>
                    <a:pt x="932" y="4167"/>
                    <a:pt x="2783" y="4167"/>
                  </a:cubicBezTo>
                  <a:cubicBezTo>
                    <a:pt x="3932" y="4167"/>
                    <a:pt x="4863" y="3236"/>
                    <a:pt x="4863" y="2086"/>
                  </a:cubicBezTo>
                  <a:cubicBezTo>
                    <a:pt x="4863" y="833"/>
                    <a:pt x="3836" y="1"/>
                    <a:pt x="276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6"/>
            <p:cNvSpPr/>
            <p:nvPr/>
          </p:nvSpPr>
          <p:spPr>
            <a:xfrm>
              <a:off x="4608675" y="2774925"/>
              <a:ext cx="49625" cy="42550"/>
            </a:xfrm>
            <a:custGeom>
              <a:avLst/>
              <a:gdLst/>
              <a:ahLst/>
              <a:cxnLst/>
              <a:rect l="l" t="t" r="r" b="b"/>
              <a:pathLst>
                <a:path w="1985" h="1702" extrusionOk="0">
                  <a:moveTo>
                    <a:pt x="1138" y="1"/>
                  </a:moveTo>
                  <a:cubicBezTo>
                    <a:pt x="388" y="1"/>
                    <a:pt x="1" y="908"/>
                    <a:pt x="533" y="1452"/>
                  </a:cubicBezTo>
                  <a:cubicBezTo>
                    <a:pt x="709" y="1624"/>
                    <a:pt x="923" y="1702"/>
                    <a:pt x="1132" y="1702"/>
                  </a:cubicBezTo>
                  <a:cubicBezTo>
                    <a:pt x="1569" y="1702"/>
                    <a:pt x="1984" y="1363"/>
                    <a:pt x="1984" y="847"/>
                  </a:cubicBezTo>
                  <a:cubicBezTo>
                    <a:pt x="1984" y="376"/>
                    <a:pt x="1609" y="1"/>
                    <a:pt x="113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6"/>
            <p:cNvSpPr/>
            <p:nvPr/>
          </p:nvSpPr>
          <p:spPr>
            <a:xfrm>
              <a:off x="4624400" y="2893350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74" y="0"/>
                  </a:moveTo>
                  <a:cubicBezTo>
                    <a:pt x="1855" y="0"/>
                    <a:pt x="1427" y="155"/>
                    <a:pt x="1077" y="501"/>
                  </a:cubicBezTo>
                  <a:cubicBezTo>
                    <a:pt x="1" y="1578"/>
                    <a:pt x="763" y="3429"/>
                    <a:pt x="2287" y="3429"/>
                  </a:cubicBezTo>
                  <a:cubicBezTo>
                    <a:pt x="3230" y="3429"/>
                    <a:pt x="3993" y="2667"/>
                    <a:pt x="4005" y="1723"/>
                  </a:cubicBezTo>
                  <a:cubicBezTo>
                    <a:pt x="4005" y="689"/>
                    <a:pt x="3158" y="0"/>
                    <a:pt x="227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6"/>
            <p:cNvSpPr/>
            <p:nvPr/>
          </p:nvSpPr>
          <p:spPr>
            <a:xfrm>
              <a:off x="4665525" y="29243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6"/>
            <p:cNvSpPr/>
            <p:nvPr/>
          </p:nvSpPr>
          <p:spPr>
            <a:xfrm>
              <a:off x="4731150" y="2864625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81" y="1"/>
                  </a:moveTo>
                  <a:cubicBezTo>
                    <a:pt x="1858" y="1"/>
                    <a:pt x="1428" y="159"/>
                    <a:pt x="1077" y="513"/>
                  </a:cubicBezTo>
                  <a:cubicBezTo>
                    <a:pt x="1" y="1590"/>
                    <a:pt x="775" y="3429"/>
                    <a:pt x="2299" y="3429"/>
                  </a:cubicBezTo>
                  <a:cubicBezTo>
                    <a:pt x="3231" y="3417"/>
                    <a:pt x="3993" y="2655"/>
                    <a:pt x="4005" y="1711"/>
                  </a:cubicBezTo>
                  <a:cubicBezTo>
                    <a:pt x="3997" y="682"/>
                    <a:pt x="3157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6"/>
            <p:cNvSpPr/>
            <p:nvPr/>
          </p:nvSpPr>
          <p:spPr>
            <a:xfrm>
              <a:off x="4776525" y="28953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6"/>
            <p:cNvSpPr/>
            <p:nvPr/>
          </p:nvSpPr>
          <p:spPr>
            <a:xfrm>
              <a:off x="4804050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19"/>
                    <a:pt x="2298" y="3419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6"/>
            <p:cNvSpPr/>
            <p:nvPr/>
          </p:nvSpPr>
          <p:spPr>
            <a:xfrm>
              <a:off x="4845175" y="29914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6"/>
            <p:cNvSpPr/>
            <p:nvPr/>
          </p:nvSpPr>
          <p:spPr>
            <a:xfrm>
              <a:off x="4539725" y="29728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1" y="0"/>
                  </a:moveTo>
                  <a:cubicBezTo>
                    <a:pt x="1852" y="0"/>
                    <a:pt x="1425" y="156"/>
                    <a:pt x="1077" y="504"/>
                  </a:cubicBezTo>
                  <a:cubicBezTo>
                    <a:pt x="1" y="1581"/>
                    <a:pt x="751" y="3419"/>
                    <a:pt x="2287" y="3419"/>
                  </a:cubicBezTo>
                  <a:cubicBezTo>
                    <a:pt x="3218" y="3419"/>
                    <a:pt x="3992" y="2657"/>
                    <a:pt x="3992" y="1726"/>
                  </a:cubicBezTo>
                  <a:cubicBezTo>
                    <a:pt x="3992" y="686"/>
                    <a:pt x="3150" y="0"/>
                    <a:pt x="227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6"/>
            <p:cNvSpPr/>
            <p:nvPr/>
          </p:nvSpPr>
          <p:spPr>
            <a:xfrm>
              <a:off x="4580550" y="30035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33"/>
                    <a:pt x="303" y="835"/>
                  </a:cubicBezTo>
                  <a:cubicBezTo>
                    <a:pt x="404" y="933"/>
                    <a:pt x="527" y="976"/>
                    <a:pt x="647" y="976"/>
                  </a:cubicBezTo>
                  <a:cubicBezTo>
                    <a:pt x="899" y="976"/>
                    <a:pt x="1138" y="784"/>
                    <a:pt x="1138" y="497"/>
                  </a:cubicBezTo>
                  <a:cubicBezTo>
                    <a:pt x="1138" y="218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6"/>
            <p:cNvSpPr/>
            <p:nvPr/>
          </p:nvSpPr>
          <p:spPr>
            <a:xfrm>
              <a:off x="4575400" y="31179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6"/>
            <p:cNvSpPr/>
            <p:nvPr/>
          </p:nvSpPr>
          <p:spPr>
            <a:xfrm>
              <a:off x="4616550" y="314872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06" y="0"/>
                    <a:pt x="0" y="520"/>
                    <a:pt x="303" y="835"/>
                  </a:cubicBezTo>
                  <a:cubicBezTo>
                    <a:pt x="399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6"/>
            <p:cNvSpPr/>
            <p:nvPr/>
          </p:nvSpPr>
          <p:spPr>
            <a:xfrm>
              <a:off x="4443550" y="3075025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6" y="1"/>
                  </a:moveTo>
                  <a:cubicBezTo>
                    <a:pt x="1855" y="1"/>
                    <a:pt x="1426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4001" y="683"/>
                    <a:pt x="3156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6"/>
            <p:cNvSpPr/>
            <p:nvPr/>
          </p:nvSpPr>
          <p:spPr>
            <a:xfrm>
              <a:off x="4488625" y="31057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6"/>
            <p:cNvSpPr/>
            <p:nvPr/>
          </p:nvSpPr>
          <p:spPr>
            <a:xfrm>
              <a:off x="5032375" y="25996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6"/>
            <p:cNvSpPr/>
            <p:nvPr/>
          </p:nvSpPr>
          <p:spPr>
            <a:xfrm>
              <a:off x="5077425" y="2630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6"/>
            <p:cNvSpPr/>
            <p:nvPr/>
          </p:nvSpPr>
          <p:spPr>
            <a:xfrm>
              <a:off x="5066850" y="29486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6"/>
            <p:cNvSpPr/>
            <p:nvPr/>
          </p:nvSpPr>
          <p:spPr>
            <a:xfrm>
              <a:off x="5107975" y="2979350"/>
              <a:ext cx="28150" cy="24325"/>
            </a:xfrm>
            <a:custGeom>
              <a:avLst/>
              <a:gdLst/>
              <a:ahLst/>
              <a:cxnLst/>
              <a:rect l="l" t="t" r="r" b="b"/>
              <a:pathLst>
                <a:path w="1126" h="973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0" y="972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6"/>
            <p:cNvSpPr/>
            <p:nvPr/>
          </p:nvSpPr>
          <p:spPr>
            <a:xfrm>
              <a:off x="5066850" y="30360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19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6"/>
            <p:cNvSpPr/>
            <p:nvPr/>
          </p:nvSpPr>
          <p:spPr>
            <a:xfrm>
              <a:off x="5107975" y="30667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6"/>
            <p:cNvSpPr/>
            <p:nvPr/>
          </p:nvSpPr>
          <p:spPr>
            <a:xfrm>
              <a:off x="5189625" y="33127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6"/>
            <p:cNvSpPr/>
            <p:nvPr/>
          </p:nvSpPr>
          <p:spPr>
            <a:xfrm>
              <a:off x="5230450" y="3343475"/>
              <a:ext cx="28450" cy="24300"/>
            </a:xfrm>
            <a:custGeom>
              <a:avLst/>
              <a:gdLst/>
              <a:ahLst/>
              <a:cxnLst/>
              <a:rect l="l" t="t" r="r" b="b"/>
              <a:pathLst>
                <a:path w="1138" h="972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6" y="926"/>
                    <a:pt x="531" y="972"/>
                    <a:pt x="652" y="972"/>
                  </a:cubicBezTo>
                  <a:cubicBezTo>
                    <a:pt x="902" y="972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6"/>
            <p:cNvSpPr/>
            <p:nvPr/>
          </p:nvSpPr>
          <p:spPr>
            <a:xfrm>
              <a:off x="5428525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2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6"/>
            <p:cNvSpPr/>
            <p:nvPr/>
          </p:nvSpPr>
          <p:spPr>
            <a:xfrm>
              <a:off x="5469675" y="29914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6"/>
            <p:cNvSpPr/>
            <p:nvPr/>
          </p:nvSpPr>
          <p:spPr>
            <a:xfrm>
              <a:off x="5565225" y="3091050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1" y="1"/>
                  </a:moveTo>
                  <a:cubicBezTo>
                    <a:pt x="1860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6"/>
            <p:cNvSpPr/>
            <p:nvPr/>
          </p:nvSpPr>
          <p:spPr>
            <a:xfrm>
              <a:off x="5606350" y="31218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9" y="1"/>
                    <a:pt x="1" y="521"/>
                    <a:pt x="303" y="823"/>
                  </a:cubicBezTo>
                  <a:cubicBezTo>
                    <a:pt x="402" y="922"/>
                    <a:pt x="524" y="967"/>
                    <a:pt x="644" y="967"/>
                  </a:cubicBezTo>
                  <a:cubicBezTo>
                    <a:pt x="890" y="967"/>
                    <a:pt x="1126" y="778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6"/>
            <p:cNvSpPr/>
            <p:nvPr/>
          </p:nvSpPr>
          <p:spPr>
            <a:xfrm>
              <a:off x="5622075" y="323850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4" y="1"/>
                    <a:pt x="1426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6"/>
            <p:cNvSpPr/>
            <p:nvPr/>
          </p:nvSpPr>
          <p:spPr>
            <a:xfrm>
              <a:off x="5667150" y="32690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63"/>
                    <a:pt x="218" y="968"/>
                    <a:pt x="484" y="968"/>
                  </a:cubicBezTo>
                  <a:cubicBezTo>
                    <a:pt x="750" y="968"/>
                    <a:pt x="968" y="763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6"/>
            <p:cNvSpPr/>
            <p:nvPr/>
          </p:nvSpPr>
          <p:spPr>
            <a:xfrm>
              <a:off x="5773600" y="3238400"/>
              <a:ext cx="99825" cy="85750"/>
            </a:xfrm>
            <a:custGeom>
              <a:avLst/>
              <a:gdLst/>
              <a:ahLst/>
              <a:cxnLst/>
              <a:rect l="l" t="t" r="r" b="b"/>
              <a:pathLst>
                <a:path w="3993" h="3430" extrusionOk="0">
                  <a:moveTo>
                    <a:pt x="2266" y="1"/>
                  </a:moveTo>
                  <a:cubicBezTo>
                    <a:pt x="1848" y="1"/>
                    <a:pt x="1423" y="156"/>
                    <a:pt x="1077" y="502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4"/>
                  </a:cubicBezTo>
                  <a:cubicBezTo>
                    <a:pt x="3992" y="690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6"/>
            <p:cNvSpPr/>
            <p:nvPr/>
          </p:nvSpPr>
          <p:spPr>
            <a:xfrm>
              <a:off x="5814425" y="326937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7" y="964"/>
                    <a:pt x="646" y="964"/>
                  </a:cubicBezTo>
                  <a:cubicBezTo>
                    <a:pt x="898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6"/>
            <p:cNvSpPr/>
            <p:nvPr/>
          </p:nvSpPr>
          <p:spPr>
            <a:xfrm>
              <a:off x="4861800" y="2144800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31"/>
                    <a:pt x="2287" y="3431"/>
                  </a:cubicBezTo>
                  <a:cubicBezTo>
                    <a:pt x="3230" y="3431"/>
                    <a:pt x="3993" y="2657"/>
                    <a:pt x="3993" y="1714"/>
                  </a:cubicBezTo>
                  <a:cubicBezTo>
                    <a:pt x="3993" y="682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6"/>
            <p:cNvSpPr/>
            <p:nvPr/>
          </p:nvSpPr>
          <p:spPr>
            <a:xfrm>
              <a:off x="4902625" y="217552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15" y="823"/>
                  </a:cubicBezTo>
                  <a:cubicBezTo>
                    <a:pt x="414" y="922"/>
                    <a:pt x="536" y="967"/>
                    <a:pt x="656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6"/>
            <p:cNvSpPr/>
            <p:nvPr/>
          </p:nvSpPr>
          <p:spPr>
            <a:xfrm>
              <a:off x="4295075" y="2677125"/>
              <a:ext cx="99825" cy="85725"/>
            </a:xfrm>
            <a:custGeom>
              <a:avLst/>
              <a:gdLst/>
              <a:ahLst/>
              <a:cxnLst/>
              <a:rect l="l" t="t" r="r" b="b"/>
              <a:pathLst>
                <a:path w="3993" h="3429" extrusionOk="0">
                  <a:moveTo>
                    <a:pt x="2266" y="0"/>
                  </a:moveTo>
                  <a:cubicBezTo>
                    <a:pt x="1848" y="0"/>
                    <a:pt x="1423" y="155"/>
                    <a:pt x="1077" y="501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3"/>
                  </a:cubicBezTo>
                  <a:cubicBezTo>
                    <a:pt x="3992" y="689"/>
                    <a:pt x="3146" y="0"/>
                    <a:pt x="226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6"/>
            <p:cNvSpPr/>
            <p:nvPr/>
          </p:nvSpPr>
          <p:spPr>
            <a:xfrm>
              <a:off x="4336200" y="27078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2" y="0"/>
                  </a:moveTo>
                  <a:cubicBezTo>
                    <a:pt x="218" y="12"/>
                    <a:pt x="0" y="520"/>
                    <a:pt x="303" y="835"/>
                  </a:cubicBezTo>
                  <a:cubicBezTo>
                    <a:pt x="400" y="932"/>
                    <a:pt x="520" y="976"/>
                    <a:pt x="638" y="976"/>
                  </a:cubicBezTo>
                  <a:cubicBezTo>
                    <a:pt x="886" y="976"/>
                    <a:pt x="1125" y="783"/>
                    <a:pt x="1125" y="496"/>
                  </a:cubicBezTo>
                  <a:cubicBezTo>
                    <a:pt x="1125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6"/>
            <p:cNvSpPr/>
            <p:nvPr/>
          </p:nvSpPr>
          <p:spPr>
            <a:xfrm>
              <a:off x="4185900" y="27184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6"/>
            <p:cNvSpPr/>
            <p:nvPr/>
          </p:nvSpPr>
          <p:spPr>
            <a:xfrm>
              <a:off x="4226725" y="274950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64" y="1"/>
                  </a:moveTo>
                  <a:cubicBezTo>
                    <a:pt x="656" y="1"/>
                    <a:pt x="649" y="1"/>
                    <a:pt x="641" y="1"/>
                  </a:cubicBezTo>
                  <a:cubicBezTo>
                    <a:pt x="218" y="1"/>
                    <a:pt x="0" y="522"/>
                    <a:pt x="303" y="824"/>
                  </a:cubicBezTo>
                  <a:cubicBezTo>
                    <a:pt x="400" y="921"/>
                    <a:pt x="520" y="965"/>
                    <a:pt x="638" y="965"/>
                  </a:cubicBezTo>
                  <a:cubicBezTo>
                    <a:pt x="886" y="965"/>
                    <a:pt x="1125" y="772"/>
                    <a:pt x="1125" y="485"/>
                  </a:cubicBezTo>
                  <a:cubicBezTo>
                    <a:pt x="1125" y="215"/>
                    <a:pt x="931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6"/>
            <p:cNvSpPr/>
            <p:nvPr/>
          </p:nvSpPr>
          <p:spPr>
            <a:xfrm>
              <a:off x="5284575" y="24632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6"/>
            <p:cNvSpPr/>
            <p:nvPr/>
          </p:nvSpPr>
          <p:spPr>
            <a:xfrm>
              <a:off x="5329650" y="24939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6"/>
            <p:cNvSpPr/>
            <p:nvPr/>
          </p:nvSpPr>
          <p:spPr>
            <a:xfrm>
              <a:off x="5140625" y="1833850"/>
              <a:ext cx="135225" cy="116100"/>
            </a:xfrm>
            <a:custGeom>
              <a:avLst/>
              <a:gdLst/>
              <a:ahLst/>
              <a:cxnLst/>
              <a:rect l="l" t="t" r="r" b="b"/>
              <a:pathLst>
                <a:path w="5409" h="4644" extrusionOk="0">
                  <a:moveTo>
                    <a:pt x="3085" y="1"/>
                  </a:moveTo>
                  <a:cubicBezTo>
                    <a:pt x="2516" y="1"/>
                    <a:pt x="1935" y="213"/>
                    <a:pt x="1465" y="688"/>
                  </a:cubicBezTo>
                  <a:cubicBezTo>
                    <a:pt x="1" y="2140"/>
                    <a:pt x="1029" y="4632"/>
                    <a:pt x="3098" y="4644"/>
                  </a:cubicBezTo>
                  <a:cubicBezTo>
                    <a:pt x="4380" y="4632"/>
                    <a:pt x="5408" y="3603"/>
                    <a:pt x="5408" y="2321"/>
                  </a:cubicBezTo>
                  <a:cubicBezTo>
                    <a:pt x="5408" y="923"/>
                    <a:pt x="4270" y="1"/>
                    <a:pt x="30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6"/>
            <p:cNvSpPr/>
            <p:nvPr/>
          </p:nvSpPr>
          <p:spPr>
            <a:xfrm>
              <a:off x="5190825" y="1864650"/>
              <a:ext cx="54475" cy="54450"/>
            </a:xfrm>
            <a:custGeom>
              <a:avLst/>
              <a:gdLst/>
              <a:ahLst/>
              <a:cxnLst/>
              <a:rect l="l" t="t" r="r" b="b"/>
              <a:pathLst>
                <a:path w="2179" h="2178" extrusionOk="0">
                  <a:moveTo>
                    <a:pt x="1090" y="0"/>
                  </a:moveTo>
                  <a:cubicBezTo>
                    <a:pt x="485" y="0"/>
                    <a:pt x="1" y="484"/>
                    <a:pt x="1" y="1089"/>
                  </a:cubicBezTo>
                  <a:cubicBezTo>
                    <a:pt x="1" y="1694"/>
                    <a:pt x="485" y="2178"/>
                    <a:pt x="1090" y="2178"/>
                  </a:cubicBezTo>
                  <a:cubicBezTo>
                    <a:pt x="1694" y="2178"/>
                    <a:pt x="2178" y="1694"/>
                    <a:pt x="2178" y="1089"/>
                  </a:cubicBezTo>
                  <a:cubicBezTo>
                    <a:pt x="2178" y="484"/>
                    <a:pt x="1694" y="0"/>
                    <a:pt x="109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6"/>
            <p:cNvSpPr/>
            <p:nvPr/>
          </p:nvSpPr>
          <p:spPr>
            <a:xfrm>
              <a:off x="5543150" y="1497350"/>
              <a:ext cx="127950" cy="109350"/>
            </a:xfrm>
            <a:custGeom>
              <a:avLst/>
              <a:gdLst/>
              <a:ahLst/>
              <a:cxnLst/>
              <a:rect l="l" t="t" r="r" b="b"/>
              <a:pathLst>
                <a:path w="5118" h="4374" extrusionOk="0">
                  <a:moveTo>
                    <a:pt x="2915" y="0"/>
                  </a:moveTo>
                  <a:cubicBezTo>
                    <a:pt x="2376" y="0"/>
                    <a:pt x="1827" y="201"/>
                    <a:pt x="1380" y="648"/>
                  </a:cubicBezTo>
                  <a:cubicBezTo>
                    <a:pt x="1" y="2015"/>
                    <a:pt x="980" y="4374"/>
                    <a:pt x="2928" y="4374"/>
                  </a:cubicBezTo>
                  <a:cubicBezTo>
                    <a:pt x="4126" y="4374"/>
                    <a:pt x="5105" y="3394"/>
                    <a:pt x="5118" y="2184"/>
                  </a:cubicBezTo>
                  <a:cubicBezTo>
                    <a:pt x="5109" y="869"/>
                    <a:pt x="4036" y="0"/>
                    <a:pt x="291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6"/>
            <p:cNvSpPr/>
            <p:nvPr/>
          </p:nvSpPr>
          <p:spPr>
            <a:xfrm>
              <a:off x="5592150" y="1528050"/>
              <a:ext cx="48100" cy="48125"/>
            </a:xfrm>
            <a:custGeom>
              <a:avLst/>
              <a:gdLst/>
              <a:ahLst/>
              <a:cxnLst/>
              <a:rect l="l" t="t" r="r" b="b"/>
              <a:pathLst>
                <a:path w="1924" h="1925" extrusionOk="0">
                  <a:moveTo>
                    <a:pt x="968" y="1"/>
                  </a:moveTo>
                  <a:cubicBezTo>
                    <a:pt x="436" y="1"/>
                    <a:pt x="0" y="436"/>
                    <a:pt x="0" y="956"/>
                  </a:cubicBezTo>
                  <a:cubicBezTo>
                    <a:pt x="0" y="1489"/>
                    <a:pt x="436" y="1924"/>
                    <a:pt x="968" y="1924"/>
                  </a:cubicBezTo>
                  <a:cubicBezTo>
                    <a:pt x="1500" y="1924"/>
                    <a:pt x="1924" y="1489"/>
                    <a:pt x="1924" y="956"/>
                  </a:cubicBezTo>
                  <a:cubicBezTo>
                    <a:pt x="1924" y="436"/>
                    <a:pt x="1500" y="1"/>
                    <a:pt x="96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6"/>
            <p:cNvSpPr/>
            <p:nvPr/>
          </p:nvSpPr>
          <p:spPr>
            <a:xfrm>
              <a:off x="5727925" y="2045500"/>
              <a:ext cx="158500" cy="135800"/>
            </a:xfrm>
            <a:custGeom>
              <a:avLst/>
              <a:gdLst/>
              <a:ahLst/>
              <a:cxnLst/>
              <a:rect l="l" t="t" r="r" b="b"/>
              <a:pathLst>
                <a:path w="6340" h="5432" extrusionOk="0">
                  <a:moveTo>
                    <a:pt x="3602" y="1"/>
                  </a:moveTo>
                  <a:cubicBezTo>
                    <a:pt x="2936" y="1"/>
                    <a:pt x="2257" y="248"/>
                    <a:pt x="1706" y="799"/>
                  </a:cubicBezTo>
                  <a:cubicBezTo>
                    <a:pt x="1" y="2504"/>
                    <a:pt x="1210" y="5432"/>
                    <a:pt x="3630" y="5432"/>
                  </a:cubicBezTo>
                  <a:cubicBezTo>
                    <a:pt x="5118" y="5432"/>
                    <a:pt x="6339" y="4222"/>
                    <a:pt x="6339" y="2722"/>
                  </a:cubicBezTo>
                  <a:cubicBezTo>
                    <a:pt x="6339" y="1084"/>
                    <a:pt x="4998" y="1"/>
                    <a:pt x="360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6"/>
            <p:cNvSpPr/>
            <p:nvPr/>
          </p:nvSpPr>
          <p:spPr>
            <a:xfrm>
              <a:off x="5768750" y="2076350"/>
              <a:ext cx="86825" cy="74400"/>
            </a:xfrm>
            <a:custGeom>
              <a:avLst/>
              <a:gdLst/>
              <a:ahLst/>
              <a:cxnLst/>
              <a:rect l="l" t="t" r="r" b="b"/>
              <a:pathLst>
                <a:path w="3473" h="2976" extrusionOk="0">
                  <a:moveTo>
                    <a:pt x="1985" y="0"/>
                  </a:moveTo>
                  <a:cubicBezTo>
                    <a:pt x="666" y="0"/>
                    <a:pt x="1" y="1597"/>
                    <a:pt x="944" y="2540"/>
                  </a:cubicBezTo>
                  <a:cubicBezTo>
                    <a:pt x="1245" y="2841"/>
                    <a:pt x="1614" y="2975"/>
                    <a:pt x="1977" y="2975"/>
                  </a:cubicBezTo>
                  <a:cubicBezTo>
                    <a:pt x="2739" y="2975"/>
                    <a:pt x="3473" y="2381"/>
                    <a:pt x="3473" y="1488"/>
                  </a:cubicBezTo>
                  <a:cubicBezTo>
                    <a:pt x="3473" y="665"/>
                    <a:pt x="2807" y="0"/>
                    <a:pt x="19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6"/>
            <p:cNvSpPr/>
            <p:nvPr/>
          </p:nvSpPr>
          <p:spPr>
            <a:xfrm>
              <a:off x="5610000" y="2765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6"/>
            <p:cNvSpPr/>
            <p:nvPr/>
          </p:nvSpPr>
          <p:spPr>
            <a:xfrm>
              <a:off x="5655050" y="2796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6"/>
            <p:cNvSpPr/>
            <p:nvPr/>
          </p:nvSpPr>
          <p:spPr>
            <a:xfrm>
              <a:off x="5773600" y="29970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6"/>
            <p:cNvSpPr/>
            <p:nvPr/>
          </p:nvSpPr>
          <p:spPr>
            <a:xfrm>
              <a:off x="5814425" y="30277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2" y="922"/>
                    <a:pt x="525" y="966"/>
                    <a:pt x="646" y="966"/>
                  </a:cubicBezTo>
                  <a:cubicBezTo>
                    <a:pt x="896" y="966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6"/>
            <p:cNvSpPr/>
            <p:nvPr/>
          </p:nvSpPr>
          <p:spPr>
            <a:xfrm>
              <a:off x="6082975" y="27532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6"/>
            <p:cNvSpPr/>
            <p:nvPr/>
          </p:nvSpPr>
          <p:spPr>
            <a:xfrm>
              <a:off x="6128025" y="2784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6"/>
            <p:cNvSpPr/>
            <p:nvPr/>
          </p:nvSpPr>
          <p:spPr>
            <a:xfrm>
              <a:off x="5998300" y="2508600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6"/>
            <p:cNvSpPr/>
            <p:nvPr/>
          </p:nvSpPr>
          <p:spPr>
            <a:xfrm>
              <a:off x="6043650" y="2539650"/>
              <a:ext cx="23925" cy="23900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85" y="0"/>
                  </a:moveTo>
                  <a:cubicBezTo>
                    <a:pt x="206" y="0"/>
                    <a:pt x="1" y="206"/>
                    <a:pt x="1" y="472"/>
                  </a:cubicBezTo>
                  <a:cubicBezTo>
                    <a:pt x="1" y="738"/>
                    <a:pt x="206" y="956"/>
                    <a:pt x="485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6"/>
            <p:cNvSpPr/>
            <p:nvPr/>
          </p:nvSpPr>
          <p:spPr>
            <a:xfrm>
              <a:off x="6210900" y="41168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6"/>
            <p:cNvSpPr/>
            <p:nvPr/>
          </p:nvSpPr>
          <p:spPr>
            <a:xfrm>
              <a:off x="6255950" y="4147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8" y="1"/>
                    <a:pt x="1" y="218"/>
                    <a:pt x="1" y="485"/>
                  </a:cubicBezTo>
                  <a:cubicBezTo>
                    <a:pt x="1" y="751"/>
                    <a:pt x="218" y="968"/>
                    <a:pt x="485" y="968"/>
                  </a:cubicBezTo>
                  <a:cubicBezTo>
                    <a:pt x="751" y="968"/>
                    <a:pt x="968" y="751"/>
                    <a:pt x="968" y="485"/>
                  </a:cubicBezTo>
                  <a:cubicBezTo>
                    <a:pt x="968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6"/>
            <p:cNvSpPr/>
            <p:nvPr/>
          </p:nvSpPr>
          <p:spPr>
            <a:xfrm>
              <a:off x="6540225" y="42816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1"/>
                  </a:moveTo>
                  <a:cubicBezTo>
                    <a:pt x="1855" y="1"/>
                    <a:pt x="1425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6"/>
            <p:cNvSpPr/>
            <p:nvPr/>
          </p:nvSpPr>
          <p:spPr>
            <a:xfrm>
              <a:off x="6585300" y="43124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6"/>
            <p:cNvSpPr/>
            <p:nvPr/>
          </p:nvSpPr>
          <p:spPr>
            <a:xfrm>
              <a:off x="6201225" y="2037025"/>
              <a:ext cx="85300" cy="85600"/>
            </a:xfrm>
            <a:custGeom>
              <a:avLst/>
              <a:gdLst/>
              <a:ahLst/>
              <a:cxnLst/>
              <a:rect l="l" t="t" r="r" b="b"/>
              <a:pathLst>
                <a:path w="3412" h="3424" extrusionOk="0">
                  <a:moveTo>
                    <a:pt x="1706" y="1"/>
                  </a:moveTo>
                  <a:cubicBezTo>
                    <a:pt x="762" y="1"/>
                    <a:pt x="0" y="775"/>
                    <a:pt x="0" y="1718"/>
                  </a:cubicBezTo>
                  <a:cubicBezTo>
                    <a:pt x="0" y="2662"/>
                    <a:pt x="762" y="3424"/>
                    <a:pt x="1706" y="3424"/>
                  </a:cubicBezTo>
                  <a:cubicBezTo>
                    <a:pt x="2649" y="3424"/>
                    <a:pt x="3411" y="2662"/>
                    <a:pt x="3411" y="1718"/>
                  </a:cubicBezTo>
                  <a:cubicBezTo>
                    <a:pt x="3411" y="775"/>
                    <a:pt x="2649" y="1"/>
                    <a:pt x="170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6"/>
            <p:cNvSpPr/>
            <p:nvPr/>
          </p:nvSpPr>
          <p:spPr>
            <a:xfrm>
              <a:off x="6231750" y="20678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6"/>
            <p:cNvSpPr/>
            <p:nvPr/>
          </p:nvSpPr>
          <p:spPr>
            <a:xfrm>
              <a:off x="6481875" y="2061325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6"/>
            <p:cNvSpPr/>
            <p:nvPr/>
          </p:nvSpPr>
          <p:spPr>
            <a:xfrm>
              <a:off x="6526925" y="2092075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6"/>
            <p:cNvSpPr/>
            <p:nvPr/>
          </p:nvSpPr>
          <p:spPr>
            <a:xfrm>
              <a:off x="6385100" y="20250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6"/>
            <p:cNvSpPr/>
            <p:nvPr/>
          </p:nvSpPr>
          <p:spPr>
            <a:xfrm>
              <a:off x="6425925" y="20557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6" y="964"/>
                    <a:pt x="646" y="964"/>
                  </a:cubicBezTo>
                  <a:cubicBezTo>
                    <a:pt x="898" y="964"/>
                    <a:pt x="1137" y="771"/>
                    <a:pt x="1137" y="484"/>
                  </a:cubicBezTo>
                  <a:cubicBezTo>
                    <a:pt x="1137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6"/>
            <p:cNvSpPr/>
            <p:nvPr/>
          </p:nvSpPr>
          <p:spPr>
            <a:xfrm>
              <a:off x="6629150" y="1530150"/>
              <a:ext cx="100125" cy="85625"/>
            </a:xfrm>
            <a:custGeom>
              <a:avLst/>
              <a:gdLst/>
              <a:ahLst/>
              <a:cxnLst/>
              <a:rect l="l" t="t" r="r" b="b"/>
              <a:pathLst>
                <a:path w="4005" h="3425" extrusionOk="0">
                  <a:moveTo>
                    <a:pt x="2285" y="0"/>
                  </a:moveTo>
                  <a:cubicBezTo>
                    <a:pt x="1865" y="0"/>
                    <a:pt x="1437" y="157"/>
                    <a:pt x="1089" y="509"/>
                  </a:cubicBezTo>
                  <a:cubicBezTo>
                    <a:pt x="0" y="1586"/>
                    <a:pt x="774" y="3425"/>
                    <a:pt x="2299" y="3425"/>
                  </a:cubicBezTo>
                  <a:cubicBezTo>
                    <a:pt x="3242" y="3425"/>
                    <a:pt x="4004" y="2663"/>
                    <a:pt x="4004" y="1719"/>
                  </a:cubicBezTo>
                  <a:cubicBezTo>
                    <a:pt x="4004" y="688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6"/>
            <p:cNvSpPr/>
            <p:nvPr/>
          </p:nvSpPr>
          <p:spPr>
            <a:xfrm>
              <a:off x="6670275" y="1561000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75" y="1"/>
                  </a:moveTo>
                  <a:cubicBezTo>
                    <a:pt x="668" y="1"/>
                    <a:pt x="661" y="1"/>
                    <a:pt x="654" y="1"/>
                  </a:cubicBezTo>
                  <a:cubicBezTo>
                    <a:pt x="218" y="1"/>
                    <a:pt x="0" y="509"/>
                    <a:pt x="303" y="824"/>
                  </a:cubicBezTo>
                  <a:cubicBezTo>
                    <a:pt x="404" y="921"/>
                    <a:pt x="525" y="965"/>
                    <a:pt x="644" y="965"/>
                  </a:cubicBezTo>
                  <a:cubicBezTo>
                    <a:pt x="893" y="965"/>
                    <a:pt x="1129" y="772"/>
                    <a:pt x="1137" y="485"/>
                  </a:cubicBezTo>
                  <a:cubicBezTo>
                    <a:pt x="1137" y="214"/>
                    <a:pt x="931" y="1"/>
                    <a:pt x="6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6"/>
            <p:cNvSpPr/>
            <p:nvPr/>
          </p:nvSpPr>
          <p:spPr>
            <a:xfrm>
              <a:off x="4161400" y="21242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6"/>
            <p:cNvSpPr/>
            <p:nvPr/>
          </p:nvSpPr>
          <p:spPr>
            <a:xfrm>
              <a:off x="4202525" y="21549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6"/>
            <p:cNvSpPr/>
            <p:nvPr/>
          </p:nvSpPr>
          <p:spPr>
            <a:xfrm>
              <a:off x="4364625" y="23746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6"/>
            <p:cNvSpPr/>
            <p:nvPr/>
          </p:nvSpPr>
          <p:spPr>
            <a:xfrm>
              <a:off x="4405450" y="24053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6"/>
            <p:cNvSpPr/>
            <p:nvPr/>
          </p:nvSpPr>
          <p:spPr>
            <a:xfrm>
              <a:off x="4314425" y="246322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6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20"/>
                    <a:pt x="4004" y="2658"/>
                    <a:pt x="4004" y="1715"/>
                  </a:cubicBezTo>
                  <a:cubicBezTo>
                    <a:pt x="4004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6"/>
            <p:cNvSpPr/>
            <p:nvPr/>
          </p:nvSpPr>
          <p:spPr>
            <a:xfrm>
              <a:off x="4355550" y="2493975"/>
              <a:ext cx="28450" cy="24325"/>
            </a:xfrm>
            <a:custGeom>
              <a:avLst/>
              <a:gdLst/>
              <a:ahLst/>
              <a:cxnLst/>
              <a:rect l="l" t="t" r="r" b="b"/>
              <a:pathLst>
                <a:path w="1138" h="973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1" y="972"/>
                    <a:pt x="1130" y="778"/>
                    <a:pt x="1138" y="485"/>
                  </a:cubicBezTo>
                  <a:cubicBezTo>
                    <a:pt x="1138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6"/>
            <p:cNvSpPr/>
            <p:nvPr/>
          </p:nvSpPr>
          <p:spPr>
            <a:xfrm>
              <a:off x="4189525" y="2537525"/>
              <a:ext cx="51725" cy="51450"/>
            </a:xfrm>
            <a:custGeom>
              <a:avLst/>
              <a:gdLst/>
              <a:ahLst/>
              <a:cxnLst/>
              <a:rect l="l" t="t" r="r" b="b"/>
              <a:pathLst>
                <a:path w="2069" h="2058" extrusionOk="0">
                  <a:moveTo>
                    <a:pt x="1029" y="1"/>
                  </a:moveTo>
                  <a:cubicBezTo>
                    <a:pt x="460" y="1"/>
                    <a:pt x="0" y="460"/>
                    <a:pt x="0" y="1029"/>
                  </a:cubicBezTo>
                  <a:cubicBezTo>
                    <a:pt x="0" y="1597"/>
                    <a:pt x="460" y="2057"/>
                    <a:pt x="1029" y="2057"/>
                  </a:cubicBezTo>
                  <a:cubicBezTo>
                    <a:pt x="1609" y="2057"/>
                    <a:pt x="2069" y="1597"/>
                    <a:pt x="2069" y="1029"/>
                  </a:cubicBezTo>
                  <a:cubicBezTo>
                    <a:pt x="2069" y="460"/>
                    <a:pt x="1609" y="1"/>
                    <a:pt x="10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6"/>
            <p:cNvSpPr/>
            <p:nvPr/>
          </p:nvSpPr>
          <p:spPr>
            <a:xfrm>
              <a:off x="4207975" y="2555975"/>
              <a:ext cx="14850" cy="14550"/>
            </a:xfrm>
            <a:custGeom>
              <a:avLst/>
              <a:gdLst/>
              <a:ahLst/>
              <a:cxnLst/>
              <a:rect l="l" t="t" r="r" b="b"/>
              <a:pathLst>
                <a:path w="594" h="582" extrusionOk="0">
                  <a:moveTo>
                    <a:pt x="291" y="1"/>
                  </a:moveTo>
                  <a:cubicBezTo>
                    <a:pt x="133" y="1"/>
                    <a:pt x="0" y="134"/>
                    <a:pt x="0" y="291"/>
                  </a:cubicBezTo>
                  <a:cubicBezTo>
                    <a:pt x="0" y="460"/>
                    <a:pt x="133" y="581"/>
                    <a:pt x="291" y="581"/>
                  </a:cubicBezTo>
                  <a:cubicBezTo>
                    <a:pt x="460" y="581"/>
                    <a:pt x="593" y="460"/>
                    <a:pt x="593" y="291"/>
                  </a:cubicBezTo>
                  <a:cubicBezTo>
                    <a:pt x="593" y="134"/>
                    <a:pt x="460" y="1"/>
                    <a:pt x="29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6"/>
            <p:cNvSpPr/>
            <p:nvPr/>
          </p:nvSpPr>
          <p:spPr>
            <a:xfrm>
              <a:off x="3822075" y="24109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6"/>
            <p:cNvSpPr/>
            <p:nvPr/>
          </p:nvSpPr>
          <p:spPr>
            <a:xfrm>
              <a:off x="3863225" y="24416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06" y="1"/>
                    <a:pt x="0" y="521"/>
                    <a:pt x="302" y="824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6"/>
            <p:cNvSpPr/>
            <p:nvPr/>
          </p:nvSpPr>
          <p:spPr>
            <a:xfrm>
              <a:off x="3581350" y="25095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6"/>
            <p:cNvSpPr/>
            <p:nvPr/>
          </p:nvSpPr>
          <p:spPr>
            <a:xfrm>
              <a:off x="3626425" y="254025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6"/>
            <p:cNvSpPr/>
            <p:nvPr/>
          </p:nvSpPr>
          <p:spPr>
            <a:xfrm>
              <a:off x="3445875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4005" y="1714"/>
                  </a:cubicBezTo>
                  <a:cubicBezTo>
                    <a:pt x="3996" y="683"/>
                    <a:pt x="3152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6"/>
            <p:cNvSpPr/>
            <p:nvPr/>
          </p:nvSpPr>
          <p:spPr>
            <a:xfrm>
              <a:off x="3490925" y="2396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6"/>
            <p:cNvSpPr/>
            <p:nvPr/>
          </p:nvSpPr>
          <p:spPr>
            <a:xfrm>
              <a:off x="3572600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6"/>
            <p:cNvSpPr/>
            <p:nvPr/>
          </p:nvSpPr>
          <p:spPr>
            <a:xfrm>
              <a:off x="3613725" y="23966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1"/>
                  </a:moveTo>
                  <a:cubicBezTo>
                    <a:pt x="218" y="1"/>
                    <a:pt x="0" y="521"/>
                    <a:pt x="303" y="835"/>
                  </a:cubicBezTo>
                  <a:cubicBezTo>
                    <a:pt x="400" y="932"/>
                    <a:pt x="519" y="976"/>
                    <a:pt x="636" y="976"/>
                  </a:cubicBezTo>
                  <a:cubicBezTo>
                    <a:pt x="885" y="976"/>
                    <a:pt x="1125" y="780"/>
                    <a:pt x="1125" y="484"/>
                  </a:cubicBezTo>
                  <a:cubicBezTo>
                    <a:pt x="1125" y="218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6"/>
            <p:cNvSpPr/>
            <p:nvPr/>
          </p:nvSpPr>
          <p:spPr>
            <a:xfrm>
              <a:off x="34337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6" y="1"/>
                  </a:moveTo>
                  <a:cubicBezTo>
                    <a:pt x="1855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4005" y="1715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6"/>
            <p:cNvSpPr/>
            <p:nvPr/>
          </p:nvSpPr>
          <p:spPr>
            <a:xfrm>
              <a:off x="3478850" y="25940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6"/>
            <p:cNvSpPr/>
            <p:nvPr/>
          </p:nvSpPr>
          <p:spPr>
            <a:xfrm>
              <a:off x="4004450" y="2497600"/>
              <a:ext cx="85600" cy="85325"/>
            </a:xfrm>
            <a:custGeom>
              <a:avLst/>
              <a:gdLst/>
              <a:ahLst/>
              <a:cxnLst/>
              <a:rect l="l" t="t" r="r" b="b"/>
              <a:pathLst>
                <a:path w="3424" h="3413" extrusionOk="0">
                  <a:moveTo>
                    <a:pt x="1718" y="1"/>
                  </a:moveTo>
                  <a:cubicBezTo>
                    <a:pt x="774" y="1"/>
                    <a:pt x="0" y="763"/>
                    <a:pt x="0" y="1707"/>
                  </a:cubicBezTo>
                  <a:cubicBezTo>
                    <a:pt x="0" y="2650"/>
                    <a:pt x="774" y="3412"/>
                    <a:pt x="1718" y="3412"/>
                  </a:cubicBezTo>
                  <a:cubicBezTo>
                    <a:pt x="2662" y="3412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6"/>
            <p:cNvSpPr/>
            <p:nvPr/>
          </p:nvSpPr>
          <p:spPr>
            <a:xfrm>
              <a:off x="4031350" y="25281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2" y="1"/>
                  </a:moveTo>
                  <a:cubicBezTo>
                    <a:pt x="206" y="1"/>
                    <a:pt x="1" y="521"/>
                    <a:pt x="303" y="823"/>
                  </a:cubicBezTo>
                  <a:cubicBezTo>
                    <a:pt x="401" y="921"/>
                    <a:pt x="521" y="964"/>
                    <a:pt x="639" y="964"/>
                  </a:cubicBezTo>
                  <a:cubicBezTo>
                    <a:pt x="887" y="964"/>
                    <a:pt x="1126" y="772"/>
                    <a:pt x="1126" y="485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6"/>
            <p:cNvSpPr/>
            <p:nvPr/>
          </p:nvSpPr>
          <p:spPr>
            <a:xfrm>
              <a:off x="4083975" y="24426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6"/>
            <p:cNvSpPr/>
            <p:nvPr/>
          </p:nvSpPr>
          <p:spPr>
            <a:xfrm>
              <a:off x="4129050" y="24734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6"/>
            <p:cNvSpPr/>
            <p:nvPr/>
          </p:nvSpPr>
          <p:spPr>
            <a:xfrm>
              <a:off x="4150200" y="17168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6"/>
            <p:cNvSpPr/>
            <p:nvPr/>
          </p:nvSpPr>
          <p:spPr>
            <a:xfrm>
              <a:off x="4195275" y="1747600"/>
              <a:ext cx="23900" cy="24225"/>
            </a:xfrm>
            <a:custGeom>
              <a:avLst/>
              <a:gdLst/>
              <a:ahLst/>
              <a:cxnLst/>
              <a:rect l="l" t="t" r="r" b="b"/>
              <a:pathLst>
                <a:path w="956" h="969" extrusionOk="0">
                  <a:moveTo>
                    <a:pt x="472" y="1"/>
                  </a:moveTo>
                  <a:cubicBezTo>
                    <a:pt x="206" y="1"/>
                    <a:pt x="0" y="219"/>
                    <a:pt x="0" y="485"/>
                  </a:cubicBezTo>
                  <a:cubicBezTo>
                    <a:pt x="0" y="751"/>
                    <a:pt x="206" y="969"/>
                    <a:pt x="472" y="969"/>
                  </a:cubicBezTo>
                  <a:cubicBezTo>
                    <a:pt x="750" y="969"/>
                    <a:pt x="956" y="751"/>
                    <a:pt x="956" y="485"/>
                  </a:cubicBezTo>
                  <a:cubicBezTo>
                    <a:pt x="956" y="219"/>
                    <a:pt x="750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6"/>
            <p:cNvSpPr/>
            <p:nvPr/>
          </p:nvSpPr>
          <p:spPr>
            <a:xfrm>
              <a:off x="3795175" y="165910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7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6"/>
            <p:cNvSpPr/>
            <p:nvPr/>
          </p:nvSpPr>
          <p:spPr>
            <a:xfrm>
              <a:off x="3840525" y="1690150"/>
              <a:ext cx="23925" cy="23925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473" y="1"/>
                  </a:moveTo>
                  <a:cubicBezTo>
                    <a:pt x="206" y="1"/>
                    <a:pt x="1" y="206"/>
                    <a:pt x="1" y="472"/>
                  </a:cubicBezTo>
                  <a:cubicBezTo>
                    <a:pt x="1" y="738"/>
                    <a:pt x="206" y="956"/>
                    <a:pt x="473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1"/>
                    <a:pt x="4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6"/>
            <p:cNvSpPr/>
            <p:nvPr/>
          </p:nvSpPr>
          <p:spPr>
            <a:xfrm>
              <a:off x="4047700" y="1961725"/>
              <a:ext cx="85600" cy="85600"/>
            </a:xfrm>
            <a:custGeom>
              <a:avLst/>
              <a:gdLst/>
              <a:ahLst/>
              <a:cxnLst/>
              <a:rect l="l" t="t" r="r" b="b"/>
              <a:pathLst>
                <a:path w="3424" h="3424" extrusionOk="0">
                  <a:moveTo>
                    <a:pt x="1718" y="0"/>
                  </a:moveTo>
                  <a:cubicBezTo>
                    <a:pt x="774" y="0"/>
                    <a:pt x="0" y="763"/>
                    <a:pt x="0" y="1706"/>
                  </a:cubicBezTo>
                  <a:cubicBezTo>
                    <a:pt x="0" y="2650"/>
                    <a:pt x="774" y="3424"/>
                    <a:pt x="1718" y="3424"/>
                  </a:cubicBezTo>
                  <a:cubicBezTo>
                    <a:pt x="2661" y="3424"/>
                    <a:pt x="3423" y="2650"/>
                    <a:pt x="3423" y="1706"/>
                  </a:cubicBezTo>
                  <a:cubicBezTo>
                    <a:pt x="3423" y="763"/>
                    <a:pt x="2661" y="0"/>
                    <a:pt x="171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6"/>
            <p:cNvSpPr/>
            <p:nvPr/>
          </p:nvSpPr>
          <p:spPr>
            <a:xfrm>
              <a:off x="4074600" y="199227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6"/>
            <p:cNvSpPr/>
            <p:nvPr/>
          </p:nvSpPr>
          <p:spPr>
            <a:xfrm>
              <a:off x="3560800" y="2016700"/>
              <a:ext cx="99825" cy="85675"/>
            </a:xfrm>
            <a:custGeom>
              <a:avLst/>
              <a:gdLst/>
              <a:ahLst/>
              <a:cxnLst/>
              <a:rect l="l" t="t" r="r" b="b"/>
              <a:pathLst>
                <a:path w="3993" h="3427" extrusionOk="0">
                  <a:moveTo>
                    <a:pt x="2272" y="0"/>
                  </a:moveTo>
                  <a:cubicBezTo>
                    <a:pt x="1853" y="0"/>
                    <a:pt x="1425" y="155"/>
                    <a:pt x="1077" y="499"/>
                  </a:cubicBezTo>
                  <a:cubicBezTo>
                    <a:pt x="0" y="1576"/>
                    <a:pt x="750" y="3414"/>
                    <a:pt x="2274" y="3426"/>
                  </a:cubicBezTo>
                  <a:cubicBezTo>
                    <a:pt x="3218" y="3426"/>
                    <a:pt x="3992" y="2652"/>
                    <a:pt x="3992" y="1709"/>
                  </a:cubicBezTo>
                  <a:cubicBezTo>
                    <a:pt x="3992" y="677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6"/>
            <p:cNvSpPr/>
            <p:nvPr/>
          </p:nvSpPr>
          <p:spPr>
            <a:xfrm>
              <a:off x="3605850" y="2047300"/>
              <a:ext cx="23925" cy="24225"/>
            </a:xfrm>
            <a:custGeom>
              <a:avLst/>
              <a:gdLst/>
              <a:ahLst/>
              <a:cxnLst/>
              <a:rect l="l" t="t" r="r" b="b"/>
              <a:pathLst>
                <a:path w="957" h="969" extrusionOk="0">
                  <a:moveTo>
                    <a:pt x="472" y="1"/>
                  </a:moveTo>
                  <a:cubicBezTo>
                    <a:pt x="206" y="1"/>
                    <a:pt x="1" y="219"/>
                    <a:pt x="1" y="485"/>
                  </a:cubicBezTo>
                  <a:cubicBezTo>
                    <a:pt x="1" y="751"/>
                    <a:pt x="206" y="969"/>
                    <a:pt x="472" y="969"/>
                  </a:cubicBezTo>
                  <a:cubicBezTo>
                    <a:pt x="751" y="969"/>
                    <a:pt x="956" y="751"/>
                    <a:pt x="956" y="485"/>
                  </a:cubicBezTo>
                  <a:cubicBezTo>
                    <a:pt x="956" y="219"/>
                    <a:pt x="751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6"/>
            <p:cNvSpPr/>
            <p:nvPr/>
          </p:nvSpPr>
          <p:spPr>
            <a:xfrm>
              <a:off x="3694475" y="2386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6"/>
            <p:cNvSpPr/>
            <p:nvPr/>
          </p:nvSpPr>
          <p:spPr>
            <a:xfrm>
              <a:off x="3735600" y="24174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41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4" y="920"/>
                    <a:pt x="525" y="964"/>
                    <a:pt x="644" y="964"/>
                  </a:cubicBezTo>
                  <a:cubicBezTo>
                    <a:pt x="893" y="964"/>
                    <a:pt x="1129" y="771"/>
                    <a:pt x="1137" y="484"/>
                  </a:cubicBezTo>
                  <a:cubicBezTo>
                    <a:pt x="1137" y="218"/>
                    <a:pt x="920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6"/>
            <p:cNvSpPr/>
            <p:nvPr/>
          </p:nvSpPr>
          <p:spPr>
            <a:xfrm>
              <a:off x="3795175" y="20286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5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6"/>
            <p:cNvSpPr/>
            <p:nvPr/>
          </p:nvSpPr>
          <p:spPr>
            <a:xfrm>
              <a:off x="3836300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6"/>
            <p:cNvSpPr/>
            <p:nvPr/>
          </p:nvSpPr>
          <p:spPr>
            <a:xfrm>
              <a:off x="3795175" y="19113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6"/>
            <p:cNvSpPr/>
            <p:nvPr/>
          </p:nvSpPr>
          <p:spPr>
            <a:xfrm>
              <a:off x="3836300" y="19420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6" y="964"/>
                    <a:pt x="1125" y="771"/>
                    <a:pt x="1125" y="484"/>
                  </a:cubicBezTo>
                  <a:cubicBezTo>
                    <a:pt x="1125" y="218"/>
                    <a:pt x="920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6"/>
            <p:cNvSpPr/>
            <p:nvPr/>
          </p:nvSpPr>
          <p:spPr>
            <a:xfrm>
              <a:off x="3952725" y="180760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5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3"/>
                    <a:pt x="3157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6"/>
            <p:cNvSpPr/>
            <p:nvPr/>
          </p:nvSpPr>
          <p:spPr>
            <a:xfrm>
              <a:off x="3997800" y="18383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6"/>
            <p:cNvSpPr/>
            <p:nvPr/>
          </p:nvSpPr>
          <p:spPr>
            <a:xfrm>
              <a:off x="3931550" y="2028850"/>
              <a:ext cx="85625" cy="85625"/>
            </a:xfrm>
            <a:custGeom>
              <a:avLst/>
              <a:gdLst/>
              <a:ahLst/>
              <a:cxnLst/>
              <a:rect l="l" t="t" r="r" b="b"/>
              <a:pathLst>
                <a:path w="3425" h="3425" extrusionOk="0">
                  <a:moveTo>
                    <a:pt x="1707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24"/>
                    <a:pt x="1707" y="3424"/>
                  </a:cubicBezTo>
                  <a:cubicBezTo>
                    <a:pt x="2662" y="3424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6"/>
            <p:cNvSpPr/>
            <p:nvPr/>
          </p:nvSpPr>
          <p:spPr>
            <a:xfrm>
              <a:off x="3958175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6"/>
            <p:cNvSpPr/>
            <p:nvPr/>
          </p:nvSpPr>
          <p:spPr>
            <a:xfrm>
              <a:off x="4021375" y="16264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6"/>
            <p:cNvSpPr/>
            <p:nvPr/>
          </p:nvSpPr>
          <p:spPr>
            <a:xfrm>
              <a:off x="4066450" y="1657200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6"/>
            <p:cNvSpPr/>
            <p:nvPr/>
          </p:nvSpPr>
          <p:spPr>
            <a:xfrm>
              <a:off x="4127225" y="3552550"/>
              <a:ext cx="118875" cy="101825"/>
            </a:xfrm>
            <a:custGeom>
              <a:avLst/>
              <a:gdLst/>
              <a:ahLst/>
              <a:cxnLst/>
              <a:rect l="l" t="t" r="r" b="b"/>
              <a:pathLst>
                <a:path w="4755" h="4073" extrusionOk="0">
                  <a:moveTo>
                    <a:pt x="2707" y="1"/>
                  </a:moveTo>
                  <a:cubicBezTo>
                    <a:pt x="2207" y="1"/>
                    <a:pt x="1698" y="186"/>
                    <a:pt x="1283" y="601"/>
                  </a:cubicBezTo>
                  <a:cubicBezTo>
                    <a:pt x="1" y="1883"/>
                    <a:pt x="908" y="4073"/>
                    <a:pt x="2722" y="4073"/>
                  </a:cubicBezTo>
                  <a:cubicBezTo>
                    <a:pt x="3835" y="4073"/>
                    <a:pt x="4755" y="3166"/>
                    <a:pt x="4755" y="2041"/>
                  </a:cubicBezTo>
                  <a:cubicBezTo>
                    <a:pt x="4755" y="813"/>
                    <a:pt x="3752" y="1"/>
                    <a:pt x="2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6"/>
            <p:cNvSpPr/>
            <p:nvPr/>
          </p:nvSpPr>
          <p:spPr>
            <a:xfrm>
              <a:off x="4168050" y="3583300"/>
              <a:ext cx="47200" cy="40425"/>
            </a:xfrm>
            <a:custGeom>
              <a:avLst/>
              <a:gdLst/>
              <a:ahLst/>
              <a:cxnLst/>
              <a:rect l="l" t="t" r="r" b="b"/>
              <a:pathLst>
                <a:path w="1888" h="1617" extrusionOk="0">
                  <a:moveTo>
                    <a:pt x="1089" y="0"/>
                  </a:moveTo>
                  <a:cubicBezTo>
                    <a:pt x="363" y="0"/>
                    <a:pt x="1" y="871"/>
                    <a:pt x="509" y="1379"/>
                  </a:cubicBezTo>
                  <a:cubicBezTo>
                    <a:pt x="673" y="1543"/>
                    <a:pt x="874" y="1616"/>
                    <a:pt x="1073" y="1616"/>
                  </a:cubicBezTo>
                  <a:cubicBezTo>
                    <a:pt x="1488" y="1616"/>
                    <a:pt x="1888" y="1294"/>
                    <a:pt x="1888" y="811"/>
                  </a:cubicBezTo>
                  <a:cubicBezTo>
                    <a:pt x="1888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6"/>
            <p:cNvSpPr/>
            <p:nvPr/>
          </p:nvSpPr>
          <p:spPr>
            <a:xfrm>
              <a:off x="4126025" y="40606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6"/>
            <p:cNvSpPr/>
            <p:nvPr/>
          </p:nvSpPr>
          <p:spPr>
            <a:xfrm>
              <a:off x="4166850" y="40910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3" y="1"/>
                  </a:moveTo>
                  <a:cubicBezTo>
                    <a:pt x="218" y="1"/>
                    <a:pt x="0" y="533"/>
                    <a:pt x="303" y="835"/>
                  </a:cubicBezTo>
                  <a:cubicBezTo>
                    <a:pt x="404" y="933"/>
                    <a:pt x="527" y="976"/>
                    <a:pt x="646" y="976"/>
                  </a:cubicBezTo>
                  <a:cubicBezTo>
                    <a:pt x="898" y="976"/>
                    <a:pt x="1137" y="784"/>
                    <a:pt x="1137" y="497"/>
                  </a:cubicBezTo>
                  <a:cubicBezTo>
                    <a:pt x="1137" y="218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6"/>
            <p:cNvSpPr/>
            <p:nvPr/>
          </p:nvSpPr>
          <p:spPr>
            <a:xfrm>
              <a:off x="4173500" y="31406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1"/>
                  </a:moveTo>
                  <a:cubicBezTo>
                    <a:pt x="1865" y="1"/>
                    <a:pt x="1437" y="156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6"/>
            <p:cNvSpPr/>
            <p:nvPr/>
          </p:nvSpPr>
          <p:spPr>
            <a:xfrm>
              <a:off x="4214625" y="3171400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4" y="920"/>
                    <a:pt x="526" y="964"/>
                    <a:pt x="644" y="964"/>
                  </a:cubicBezTo>
                  <a:cubicBezTo>
                    <a:pt x="893" y="964"/>
                    <a:pt x="1129" y="771"/>
                    <a:pt x="1138" y="484"/>
                  </a:cubicBezTo>
                  <a:cubicBezTo>
                    <a:pt x="1125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6"/>
            <p:cNvSpPr/>
            <p:nvPr/>
          </p:nvSpPr>
          <p:spPr>
            <a:xfrm>
              <a:off x="3610700" y="3121125"/>
              <a:ext cx="117050" cy="100200"/>
            </a:xfrm>
            <a:custGeom>
              <a:avLst/>
              <a:gdLst/>
              <a:ahLst/>
              <a:cxnLst/>
              <a:rect l="l" t="t" r="r" b="b"/>
              <a:pathLst>
                <a:path w="4682" h="4008" extrusionOk="0">
                  <a:moveTo>
                    <a:pt x="2663" y="0"/>
                  </a:moveTo>
                  <a:cubicBezTo>
                    <a:pt x="2169" y="0"/>
                    <a:pt x="1666" y="184"/>
                    <a:pt x="1258" y="596"/>
                  </a:cubicBezTo>
                  <a:cubicBezTo>
                    <a:pt x="0" y="1854"/>
                    <a:pt x="895" y="4007"/>
                    <a:pt x="2674" y="4007"/>
                  </a:cubicBezTo>
                  <a:cubicBezTo>
                    <a:pt x="3774" y="4007"/>
                    <a:pt x="4682" y="3112"/>
                    <a:pt x="4682" y="2011"/>
                  </a:cubicBezTo>
                  <a:cubicBezTo>
                    <a:pt x="4682" y="801"/>
                    <a:pt x="3692" y="0"/>
                    <a:pt x="266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6"/>
            <p:cNvSpPr/>
            <p:nvPr/>
          </p:nvSpPr>
          <p:spPr>
            <a:xfrm>
              <a:off x="3658175" y="3152050"/>
              <a:ext cx="38725" cy="38725"/>
            </a:xfrm>
            <a:custGeom>
              <a:avLst/>
              <a:gdLst/>
              <a:ahLst/>
              <a:cxnLst/>
              <a:rect l="l" t="t" r="r" b="b"/>
              <a:pathLst>
                <a:path w="1549" h="1549" extrusionOk="0">
                  <a:moveTo>
                    <a:pt x="775" y="0"/>
                  </a:moveTo>
                  <a:cubicBezTo>
                    <a:pt x="351" y="0"/>
                    <a:pt x="0" y="339"/>
                    <a:pt x="0" y="774"/>
                  </a:cubicBezTo>
                  <a:cubicBezTo>
                    <a:pt x="0" y="1198"/>
                    <a:pt x="351" y="1549"/>
                    <a:pt x="775" y="1549"/>
                  </a:cubicBezTo>
                  <a:cubicBezTo>
                    <a:pt x="1210" y="1549"/>
                    <a:pt x="1549" y="1198"/>
                    <a:pt x="1549" y="774"/>
                  </a:cubicBezTo>
                  <a:cubicBezTo>
                    <a:pt x="1549" y="339"/>
                    <a:pt x="1210" y="0"/>
                    <a:pt x="77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6"/>
            <p:cNvSpPr/>
            <p:nvPr/>
          </p:nvSpPr>
          <p:spPr>
            <a:xfrm>
              <a:off x="2178425" y="3469700"/>
              <a:ext cx="116175" cy="99700"/>
            </a:xfrm>
            <a:custGeom>
              <a:avLst/>
              <a:gdLst/>
              <a:ahLst/>
              <a:cxnLst/>
              <a:rect l="l" t="t" r="r" b="b"/>
              <a:pathLst>
                <a:path w="4647" h="3988" extrusionOk="0">
                  <a:moveTo>
                    <a:pt x="2642" y="0"/>
                  </a:moveTo>
                  <a:cubicBezTo>
                    <a:pt x="2152" y="0"/>
                    <a:pt x="1654" y="182"/>
                    <a:pt x="1247" y="589"/>
                  </a:cubicBezTo>
                  <a:cubicBezTo>
                    <a:pt x="1" y="1847"/>
                    <a:pt x="884" y="3988"/>
                    <a:pt x="2662" y="3988"/>
                  </a:cubicBezTo>
                  <a:cubicBezTo>
                    <a:pt x="3751" y="3976"/>
                    <a:pt x="4646" y="3093"/>
                    <a:pt x="4646" y="1992"/>
                  </a:cubicBezTo>
                  <a:cubicBezTo>
                    <a:pt x="4646" y="797"/>
                    <a:pt x="3665" y="0"/>
                    <a:pt x="26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6"/>
            <p:cNvSpPr/>
            <p:nvPr/>
          </p:nvSpPr>
          <p:spPr>
            <a:xfrm>
              <a:off x="2225925" y="3500425"/>
              <a:ext cx="38125" cy="38125"/>
            </a:xfrm>
            <a:custGeom>
              <a:avLst/>
              <a:gdLst/>
              <a:ahLst/>
              <a:cxnLst/>
              <a:rect l="l" t="t" r="r" b="b"/>
              <a:pathLst>
                <a:path w="1525" h="1525" extrusionOk="0">
                  <a:moveTo>
                    <a:pt x="762" y="1"/>
                  </a:moveTo>
                  <a:cubicBezTo>
                    <a:pt x="339" y="1"/>
                    <a:pt x="0" y="339"/>
                    <a:pt x="0" y="763"/>
                  </a:cubicBezTo>
                  <a:cubicBezTo>
                    <a:pt x="0" y="1186"/>
                    <a:pt x="339" y="1525"/>
                    <a:pt x="762" y="1525"/>
                  </a:cubicBezTo>
                  <a:cubicBezTo>
                    <a:pt x="1173" y="1525"/>
                    <a:pt x="1524" y="1186"/>
                    <a:pt x="1524" y="763"/>
                  </a:cubicBezTo>
                  <a:cubicBezTo>
                    <a:pt x="1524" y="339"/>
                    <a:pt x="1173" y="1"/>
                    <a:pt x="76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6"/>
            <p:cNvSpPr/>
            <p:nvPr/>
          </p:nvSpPr>
          <p:spPr>
            <a:xfrm>
              <a:off x="1469875" y="25294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6"/>
            <p:cNvSpPr/>
            <p:nvPr/>
          </p:nvSpPr>
          <p:spPr>
            <a:xfrm>
              <a:off x="1511000" y="25602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6"/>
            <p:cNvSpPr/>
            <p:nvPr/>
          </p:nvSpPr>
          <p:spPr>
            <a:xfrm>
              <a:off x="1786500" y="29961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20"/>
                    <a:pt x="2275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6"/>
            <p:cNvSpPr/>
            <p:nvPr/>
          </p:nvSpPr>
          <p:spPr>
            <a:xfrm>
              <a:off x="1831250" y="30268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6"/>
            <p:cNvSpPr/>
            <p:nvPr/>
          </p:nvSpPr>
          <p:spPr>
            <a:xfrm>
              <a:off x="1886600" y="32534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6"/>
            <p:cNvSpPr/>
            <p:nvPr/>
          </p:nvSpPr>
          <p:spPr>
            <a:xfrm>
              <a:off x="1931650" y="3284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6"/>
            <p:cNvSpPr/>
            <p:nvPr/>
          </p:nvSpPr>
          <p:spPr>
            <a:xfrm>
              <a:off x="20444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2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5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6"/>
            <p:cNvSpPr/>
            <p:nvPr/>
          </p:nvSpPr>
          <p:spPr>
            <a:xfrm>
              <a:off x="2089525" y="2594075"/>
              <a:ext cx="24525" cy="24225"/>
            </a:xfrm>
            <a:custGeom>
              <a:avLst/>
              <a:gdLst/>
              <a:ahLst/>
              <a:cxnLst/>
              <a:rect l="l" t="t" r="r" b="b"/>
              <a:pathLst>
                <a:path w="981" h="969" extrusionOk="0">
                  <a:moveTo>
                    <a:pt x="496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96" y="968"/>
                  </a:cubicBezTo>
                  <a:cubicBezTo>
                    <a:pt x="763" y="968"/>
                    <a:pt x="980" y="751"/>
                    <a:pt x="980" y="485"/>
                  </a:cubicBezTo>
                  <a:cubicBezTo>
                    <a:pt x="980" y="218"/>
                    <a:pt x="763" y="1"/>
                    <a:pt x="49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6"/>
            <p:cNvSpPr/>
            <p:nvPr/>
          </p:nvSpPr>
          <p:spPr>
            <a:xfrm>
              <a:off x="1400000" y="17814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0"/>
                  </a:moveTo>
                  <a:cubicBezTo>
                    <a:pt x="1854" y="0"/>
                    <a:pt x="1426" y="158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6"/>
            <p:cNvSpPr/>
            <p:nvPr/>
          </p:nvSpPr>
          <p:spPr>
            <a:xfrm>
              <a:off x="1440825" y="181232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9" y="1"/>
                    <a:pt x="1" y="509"/>
                    <a:pt x="315" y="823"/>
                  </a:cubicBezTo>
                  <a:cubicBezTo>
                    <a:pt x="413" y="921"/>
                    <a:pt x="533" y="964"/>
                    <a:pt x="651" y="964"/>
                  </a:cubicBezTo>
                  <a:cubicBezTo>
                    <a:pt x="899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6"/>
            <p:cNvSpPr/>
            <p:nvPr/>
          </p:nvSpPr>
          <p:spPr>
            <a:xfrm>
              <a:off x="1944050" y="13533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32"/>
                    <a:pt x="2299" y="3432"/>
                  </a:cubicBezTo>
                  <a:cubicBezTo>
                    <a:pt x="3243" y="3420"/>
                    <a:pt x="4005" y="2658"/>
                    <a:pt x="4005" y="1715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6"/>
            <p:cNvSpPr/>
            <p:nvPr/>
          </p:nvSpPr>
          <p:spPr>
            <a:xfrm>
              <a:off x="1989425" y="1384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06" y="1"/>
                    <a:pt x="0" y="218"/>
                    <a:pt x="0" y="485"/>
                  </a:cubicBezTo>
                  <a:cubicBezTo>
                    <a:pt x="0" y="751"/>
                    <a:pt x="206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6"/>
            <p:cNvSpPr/>
            <p:nvPr/>
          </p:nvSpPr>
          <p:spPr>
            <a:xfrm>
              <a:off x="1638625" y="13654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6"/>
            <p:cNvSpPr/>
            <p:nvPr/>
          </p:nvSpPr>
          <p:spPr>
            <a:xfrm>
              <a:off x="1683375" y="1396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6"/>
            <p:cNvSpPr/>
            <p:nvPr/>
          </p:nvSpPr>
          <p:spPr>
            <a:xfrm>
              <a:off x="1575725" y="12626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6"/>
            <p:cNvSpPr/>
            <p:nvPr/>
          </p:nvSpPr>
          <p:spPr>
            <a:xfrm>
              <a:off x="162077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6"/>
            <p:cNvSpPr/>
            <p:nvPr/>
          </p:nvSpPr>
          <p:spPr>
            <a:xfrm>
              <a:off x="1513425" y="1444250"/>
              <a:ext cx="100125" cy="85650"/>
            </a:xfrm>
            <a:custGeom>
              <a:avLst/>
              <a:gdLst/>
              <a:ahLst/>
              <a:cxnLst/>
              <a:rect l="l" t="t" r="r" b="b"/>
              <a:pathLst>
                <a:path w="4005" h="3426" extrusionOk="0">
                  <a:moveTo>
                    <a:pt x="2276" y="1"/>
                  </a:moveTo>
                  <a:cubicBezTo>
                    <a:pt x="1854" y="1"/>
                    <a:pt x="1425" y="158"/>
                    <a:pt x="1077" y="510"/>
                  </a:cubicBezTo>
                  <a:cubicBezTo>
                    <a:pt x="0" y="1587"/>
                    <a:pt x="762" y="3425"/>
                    <a:pt x="2286" y="3425"/>
                  </a:cubicBezTo>
                  <a:cubicBezTo>
                    <a:pt x="3230" y="3425"/>
                    <a:pt x="3992" y="2663"/>
                    <a:pt x="4004" y="1720"/>
                  </a:cubicBezTo>
                  <a:cubicBezTo>
                    <a:pt x="4004" y="688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6"/>
            <p:cNvSpPr/>
            <p:nvPr/>
          </p:nvSpPr>
          <p:spPr>
            <a:xfrm>
              <a:off x="1554550" y="1475125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06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6"/>
            <p:cNvSpPr/>
            <p:nvPr/>
          </p:nvSpPr>
          <p:spPr>
            <a:xfrm>
              <a:off x="1778025" y="1377550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9" y="1"/>
                  </a:moveTo>
                  <a:cubicBezTo>
                    <a:pt x="1859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26"/>
                  </a:cubicBezTo>
                  <a:cubicBezTo>
                    <a:pt x="4001" y="686"/>
                    <a:pt x="3161" y="1"/>
                    <a:pt x="22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6"/>
            <p:cNvSpPr/>
            <p:nvPr/>
          </p:nvSpPr>
          <p:spPr>
            <a:xfrm>
              <a:off x="1823100" y="14083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6"/>
            <p:cNvSpPr/>
            <p:nvPr/>
          </p:nvSpPr>
          <p:spPr>
            <a:xfrm>
              <a:off x="2014825" y="14200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6"/>
                    <a:pt x="2287" y="3426"/>
                  </a:cubicBezTo>
                  <a:cubicBezTo>
                    <a:pt x="3230" y="3426"/>
                    <a:pt x="3992" y="2663"/>
                    <a:pt x="3992" y="1720"/>
                  </a:cubicBezTo>
                  <a:cubicBezTo>
                    <a:pt x="3992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6"/>
            <p:cNvSpPr/>
            <p:nvPr/>
          </p:nvSpPr>
          <p:spPr>
            <a:xfrm>
              <a:off x="2059875" y="14509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6"/>
            <p:cNvSpPr/>
            <p:nvPr/>
          </p:nvSpPr>
          <p:spPr>
            <a:xfrm>
              <a:off x="2149400" y="1377625"/>
              <a:ext cx="99825" cy="85450"/>
            </a:xfrm>
            <a:custGeom>
              <a:avLst/>
              <a:gdLst/>
              <a:ahLst/>
              <a:cxnLst/>
              <a:rect l="l" t="t" r="r" b="b"/>
              <a:pathLst>
                <a:path w="3993" h="3418" extrusionOk="0">
                  <a:moveTo>
                    <a:pt x="2266" y="1"/>
                  </a:moveTo>
                  <a:cubicBezTo>
                    <a:pt x="1849" y="1"/>
                    <a:pt x="1423" y="155"/>
                    <a:pt x="1077" y="502"/>
                  </a:cubicBezTo>
                  <a:cubicBezTo>
                    <a:pt x="1" y="1566"/>
                    <a:pt x="751" y="3417"/>
                    <a:pt x="2275" y="3417"/>
                  </a:cubicBezTo>
                  <a:cubicBezTo>
                    <a:pt x="2282" y="3417"/>
                    <a:pt x="2290" y="3417"/>
                    <a:pt x="2297" y="3417"/>
                  </a:cubicBezTo>
                  <a:cubicBezTo>
                    <a:pt x="3230" y="3417"/>
                    <a:pt x="3993" y="2660"/>
                    <a:pt x="3993" y="1723"/>
                  </a:cubicBezTo>
                  <a:cubicBezTo>
                    <a:pt x="3993" y="689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6"/>
            <p:cNvSpPr/>
            <p:nvPr/>
          </p:nvSpPr>
          <p:spPr>
            <a:xfrm>
              <a:off x="2190025" y="1408600"/>
              <a:ext cx="28350" cy="24100"/>
            </a:xfrm>
            <a:custGeom>
              <a:avLst/>
              <a:gdLst/>
              <a:ahLst/>
              <a:cxnLst/>
              <a:rect l="l" t="t" r="r" b="b"/>
              <a:pathLst>
                <a:path w="1134" h="964" extrusionOk="0">
                  <a:moveTo>
                    <a:pt x="635" y="0"/>
                  </a:moveTo>
                  <a:cubicBezTo>
                    <a:pt x="209" y="0"/>
                    <a:pt x="0" y="512"/>
                    <a:pt x="311" y="823"/>
                  </a:cubicBezTo>
                  <a:cubicBezTo>
                    <a:pt x="408" y="920"/>
                    <a:pt x="528" y="964"/>
                    <a:pt x="646" y="964"/>
                  </a:cubicBezTo>
                  <a:cubicBezTo>
                    <a:pt x="895" y="964"/>
                    <a:pt x="1134" y="771"/>
                    <a:pt x="1134" y="484"/>
                  </a:cubicBezTo>
                  <a:cubicBezTo>
                    <a:pt x="1134" y="206"/>
                    <a:pt x="916" y="0"/>
                    <a:pt x="650" y="0"/>
                  </a:cubicBezTo>
                  <a:cubicBezTo>
                    <a:pt x="645" y="0"/>
                    <a:pt x="640" y="0"/>
                    <a:pt x="6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6"/>
            <p:cNvSpPr/>
            <p:nvPr/>
          </p:nvSpPr>
          <p:spPr>
            <a:xfrm>
              <a:off x="2149400" y="16057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6" y="1"/>
                  </a:moveTo>
                  <a:cubicBezTo>
                    <a:pt x="1848" y="1"/>
                    <a:pt x="1423" y="154"/>
                    <a:pt x="1077" y="497"/>
                  </a:cubicBezTo>
                  <a:cubicBezTo>
                    <a:pt x="1" y="1573"/>
                    <a:pt x="751" y="3412"/>
                    <a:pt x="2275" y="3424"/>
                  </a:cubicBezTo>
                  <a:cubicBezTo>
                    <a:pt x="3218" y="3424"/>
                    <a:pt x="3993" y="2662"/>
                    <a:pt x="3993" y="1718"/>
                  </a:cubicBezTo>
                  <a:cubicBezTo>
                    <a:pt x="3993" y="684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6"/>
            <p:cNvSpPr/>
            <p:nvPr/>
          </p:nvSpPr>
          <p:spPr>
            <a:xfrm>
              <a:off x="2190025" y="1636600"/>
              <a:ext cx="28350" cy="24125"/>
            </a:xfrm>
            <a:custGeom>
              <a:avLst/>
              <a:gdLst/>
              <a:ahLst/>
              <a:cxnLst/>
              <a:rect l="l" t="t" r="r" b="b"/>
              <a:pathLst>
                <a:path w="1134" h="965" extrusionOk="0">
                  <a:moveTo>
                    <a:pt x="671" y="1"/>
                  </a:moveTo>
                  <a:cubicBezTo>
                    <a:pt x="664" y="1"/>
                    <a:pt x="657" y="1"/>
                    <a:pt x="650" y="1"/>
                  </a:cubicBezTo>
                  <a:cubicBezTo>
                    <a:pt x="645" y="1"/>
                    <a:pt x="640" y="1"/>
                    <a:pt x="635" y="1"/>
                  </a:cubicBezTo>
                  <a:cubicBezTo>
                    <a:pt x="209" y="1"/>
                    <a:pt x="0" y="513"/>
                    <a:pt x="311" y="824"/>
                  </a:cubicBezTo>
                  <a:cubicBezTo>
                    <a:pt x="408" y="921"/>
                    <a:pt x="528" y="965"/>
                    <a:pt x="646" y="965"/>
                  </a:cubicBezTo>
                  <a:cubicBezTo>
                    <a:pt x="895" y="965"/>
                    <a:pt x="1134" y="772"/>
                    <a:pt x="1134" y="485"/>
                  </a:cubicBezTo>
                  <a:cubicBezTo>
                    <a:pt x="1134" y="214"/>
                    <a:pt x="927" y="1"/>
                    <a:pt x="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6"/>
            <p:cNvSpPr/>
            <p:nvPr/>
          </p:nvSpPr>
          <p:spPr>
            <a:xfrm>
              <a:off x="2266125" y="17038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4" y="1"/>
                    <a:pt x="1426" y="157"/>
                    <a:pt x="1078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6"/>
            <p:cNvSpPr/>
            <p:nvPr/>
          </p:nvSpPr>
          <p:spPr>
            <a:xfrm>
              <a:off x="2307275" y="17346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3"/>
                  </a:cubicBezTo>
                  <a:cubicBezTo>
                    <a:pt x="401" y="922"/>
                    <a:pt x="524" y="967"/>
                    <a:pt x="643" y="967"/>
                  </a:cubicBezTo>
                  <a:cubicBezTo>
                    <a:pt x="889" y="967"/>
                    <a:pt x="1125" y="778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6"/>
            <p:cNvSpPr/>
            <p:nvPr/>
          </p:nvSpPr>
          <p:spPr>
            <a:xfrm>
              <a:off x="2068950" y="9658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8" y="1"/>
                  </a:moveTo>
                  <a:cubicBezTo>
                    <a:pt x="1846" y="1"/>
                    <a:pt x="1415" y="158"/>
                    <a:pt x="1065" y="508"/>
                  </a:cubicBezTo>
                  <a:cubicBezTo>
                    <a:pt x="1" y="1585"/>
                    <a:pt x="763" y="3423"/>
                    <a:pt x="2275" y="3423"/>
                  </a:cubicBezTo>
                  <a:cubicBezTo>
                    <a:pt x="3231" y="3423"/>
                    <a:pt x="3993" y="2649"/>
                    <a:pt x="3993" y="1705"/>
                  </a:cubicBezTo>
                  <a:cubicBezTo>
                    <a:pt x="3985" y="677"/>
                    <a:pt x="3145" y="1"/>
                    <a:pt x="22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6"/>
            <p:cNvSpPr/>
            <p:nvPr/>
          </p:nvSpPr>
          <p:spPr>
            <a:xfrm>
              <a:off x="2113725" y="9967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6"/>
            <p:cNvSpPr/>
            <p:nvPr/>
          </p:nvSpPr>
          <p:spPr>
            <a:xfrm>
              <a:off x="2056550" y="174377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20"/>
                    <a:pt x="2299" y="3432"/>
                  </a:cubicBezTo>
                  <a:cubicBezTo>
                    <a:pt x="3243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6"/>
            <p:cNvSpPr/>
            <p:nvPr/>
          </p:nvSpPr>
          <p:spPr>
            <a:xfrm>
              <a:off x="2097700" y="17745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2" y="823"/>
                  </a:cubicBezTo>
                  <a:cubicBezTo>
                    <a:pt x="401" y="922"/>
                    <a:pt x="523" y="967"/>
                    <a:pt x="643" y="967"/>
                  </a:cubicBezTo>
                  <a:cubicBezTo>
                    <a:pt x="889" y="967"/>
                    <a:pt x="1125" y="778"/>
                    <a:pt x="1125" y="484"/>
                  </a:cubicBezTo>
                  <a:cubicBezTo>
                    <a:pt x="1125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6"/>
            <p:cNvSpPr/>
            <p:nvPr/>
          </p:nvSpPr>
          <p:spPr>
            <a:xfrm>
              <a:off x="1931975" y="10155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8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6"/>
            <p:cNvSpPr/>
            <p:nvPr/>
          </p:nvSpPr>
          <p:spPr>
            <a:xfrm>
              <a:off x="1977025" y="10463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6"/>
            <p:cNvSpPr/>
            <p:nvPr/>
          </p:nvSpPr>
          <p:spPr>
            <a:xfrm>
              <a:off x="1873900" y="11667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7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6"/>
            <p:cNvSpPr/>
            <p:nvPr/>
          </p:nvSpPr>
          <p:spPr>
            <a:xfrm>
              <a:off x="1914725" y="119750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21"/>
                    <a:pt x="303" y="836"/>
                  </a:cubicBezTo>
                  <a:cubicBezTo>
                    <a:pt x="400" y="933"/>
                    <a:pt x="519" y="976"/>
                    <a:pt x="637" y="976"/>
                  </a:cubicBezTo>
                  <a:cubicBezTo>
                    <a:pt x="887" y="976"/>
                    <a:pt x="1129" y="781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6"/>
            <p:cNvSpPr/>
            <p:nvPr/>
          </p:nvSpPr>
          <p:spPr>
            <a:xfrm>
              <a:off x="1726925" y="11997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6"/>
            <p:cNvSpPr/>
            <p:nvPr/>
          </p:nvSpPr>
          <p:spPr>
            <a:xfrm>
              <a:off x="1768050" y="12304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7" y="964"/>
                    <a:pt x="1126" y="771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6"/>
            <p:cNvSpPr/>
            <p:nvPr/>
          </p:nvSpPr>
          <p:spPr>
            <a:xfrm>
              <a:off x="2210800" y="7642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6"/>
            <p:cNvSpPr/>
            <p:nvPr/>
          </p:nvSpPr>
          <p:spPr>
            <a:xfrm>
              <a:off x="2255850" y="7947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5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6"/>
            <p:cNvSpPr/>
            <p:nvPr/>
          </p:nvSpPr>
          <p:spPr>
            <a:xfrm>
              <a:off x="1094575" y="12626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6"/>
            <p:cNvSpPr/>
            <p:nvPr/>
          </p:nvSpPr>
          <p:spPr>
            <a:xfrm>
              <a:off x="113962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6"/>
            <p:cNvSpPr/>
            <p:nvPr/>
          </p:nvSpPr>
          <p:spPr>
            <a:xfrm>
              <a:off x="2909075" y="10914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1" y="0"/>
                  </a:moveTo>
                  <a:cubicBezTo>
                    <a:pt x="1860" y="0"/>
                    <a:pt x="1429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2"/>
                    <a:pt x="3163" y="0"/>
                    <a:pt x="228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6"/>
            <p:cNvSpPr/>
            <p:nvPr/>
          </p:nvSpPr>
          <p:spPr>
            <a:xfrm>
              <a:off x="2954150" y="11222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6"/>
            <p:cNvSpPr/>
            <p:nvPr/>
          </p:nvSpPr>
          <p:spPr>
            <a:xfrm>
              <a:off x="2623000" y="10276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6"/>
            <p:cNvSpPr/>
            <p:nvPr/>
          </p:nvSpPr>
          <p:spPr>
            <a:xfrm>
              <a:off x="2668050" y="10584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6"/>
            <p:cNvSpPr/>
            <p:nvPr/>
          </p:nvSpPr>
          <p:spPr>
            <a:xfrm>
              <a:off x="1270875" y="209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5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6"/>
            <p:cNvSpPr/>
            <p:nvPr/>
          </p:nvSpPr>
          <p:spPr>
            <a:xfrm>
              <a:off x="1315925" y="2122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5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5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6"/>
            <p:cNvSpPr/>
            <p:nvPr/>
          </p:nvSpPr>
          <p:spPr>
            <a:xfrm>
              <a:off x="2706150" y="134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6"/>
            <p:cNvSpPr/>
            <p:nvPr/>
          </p:nvSpPr>
          <p:spPr>
            <a:xfrm>
              <a:off x="2751225" y="13720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6"/>
            <p:cNvSpPr/>
            <p:nvPr/>
          </p:nvSpPr>
          <p:spPr>
            <a:xfrm>
              <a:off x="2561900" y="14321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20"/>
                  </a:cubicBezTo>
                  <a:cubicBezTo>
                    <a:pt x="3993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6"/>
            <p:cNvSpPr/>
            <p:nvPr/>
          </p:nvSpPr>
          <p:spPr>
            <a:xfrm>
              <a:off x="2606975" y="14627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63"/>
                    <a:pt x="218" y="969"/>
                    <a:pt x="484" y="969"/>
                  </a:cubicBezTo>
                  <a:cubicBezTo>
                    <a:pt x="750" y="969"/>
                    <a:pt x="968" y="763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6"/>
            <p:cNvSpPr/>
            <p:nvPr/>
          </p:nvSpPr>
          <p:spPr>
            <a:xfrm>
              <a:off x="2718250" y="739925"/>
              <a:ext cx="99825" cy="85625"/>
            </a:xfrm>
            <a:custGeom>
              <a:avLst/>
              <a:gdLst/>
              <a:ahLst/>
              <a:cxnLst/>
              <a:rect l="l" t="t" r="r" b="b"/>
              <a:pathLst>
                <a:path w="3993" h="3425" extrusionOk="0">
                  <a:moveTo>
                    <a:pt x="2273" y="0"/>
                  </a:moveTo>
                  <a:cubicBezTo>
                    <a:pt x="1853" y="0"/>
                    <a:pt x="1426" y="157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19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6"/>
            <p:cNvSpPr/>
            <p:nvPr/>
          </p:nvSpPr>
          <p:spPr>
            <a:xfrm>
              <a:off x="2759075" y="770500"/>
              <a:ext cx="28450" cy="24400"/>
            </a:xfrm>
            <a:custGeom>
              <a:avLst/>
              <a:gdLst/>
              <a:ahLst/>
              <a:cxnLst/>
              <a:rect l="l" t="t" r="r" b="b"/>
              <a:pathLst>
                <a:path w="1138" h="976" extrusionOk="0">
                  <a:moveTo>
                    <a:pt x="654" y="0"/>
                  </a:moveTo>
                  <a:cubicBezTo>
                    <a:pt x="218" y="0"/>
                    <a:pt x="1" y="521"/>
                    <a:pt x="303" y="835"/>
                  </a:cubicBezTo>
                  <a:cubicBezTo>
                    <a:pt x="401" y="932"/>
                    <a:pt x="522" y="976"/>
                    <a:pt x="641" y="976"/>
                  </a:cubicBezTo>
                  <a:cubicBezTo>
                    <a:pt x="893" y="976"/>
                    <a:pt x="1138" y="783"/>
                    <a:pt x="1138" y="496"/>
                  </a:cubicBezTo>
                  <a:cubicBezTo>
                    <a:pt x="1138" y="218"/>
                    <a:pt x="920" y="12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6"/>
            <p:cNvSpPr/>
            <p:nvPr/>
          </p:nvSpPr>
          <p:spPr>
            <a:xfrm>
              <a:off x="500625" y="1614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6"/>
            <p:cNvSpPr/>
            <p:nvPr/>
          </p:nvSpPr>
          <p:spPr>
            <a:xfrm>
              <a:off x="541750" y="1645100"/>
              <a:ext cx="28150" cy="24300"/>
            </a:xfrm>
            <a:custGeom>
              <a:avLst/>
              <a:gdLst/>
              <a:ahLst/>
              <a:cxnLst/>
              <a:rect l="l" t="t" r="r" b="b"/>
              <a:pathLst>
                <a:path w="1126" h="972" extrusionOk="0">
                  <a:moveTo>
                    <a:pt x="641" y="0"/>
                  </a:moveTo>
                  <a:cubicBezTo>
                    <a:pt x="206" y="0"/>
                    <a:pt x="0" y="520"/>
                    <a:pt x="303" y="823"/>
                  </a:cubicBezTo>
                  <a:cubicBezTo>
                    <a:pt x="401" y="926"/>
                    <a:pt x="524" y="972"/>
                    <a:pt x="643" y="972"/>
                  </a:cubicBezTo>
                  <a:cubicBezTo>
                    <a:pt x="890" y="972"/>
                    <a:pt x="1125" y="777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6"/>
            <p:cNvSpPr/>
            <p:nvPr/>
          </p:nvSpPr>
          <p:spPr>
            <a:xfrm>
              <a:off x="858375" y="16548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32"/>
                    <a:pt x="2299" y="3432"/>
                  </a:cubicBezTo>
                  <a:cubicBezTo>
                    <a:pt x="3242" y="3432"/>
                    <a:pt x="4005" y="2658"/>
                    <a:pt x="4005" y="1714"/>
                  </a:cubicBezTo>
                  <a:cubicBezTo>
                    <a:pt x="4005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6"/>
            <p:cNvSpPr/>
            <p:nvPr/>
          </p:nvSpPr>
          <p:spPr>
            <a:xfrm>
              <a:off x="903750" y="16856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06" y="0"/>
                    <a:pt x="0" y="218"/>
                    <a:pt x="0" y="484"/>
                  </a:cubicBezTo>
                  <a:cubicBezTo>
                    <a:pt x="0" y="750"/>
                    <a:pt x="206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6"/>
            <p:cNvSpPr/>
            <p:nvPr/>
          </p:nvSpPr>
          <p:spPr>
            <a:xfrm>
              <a:off x="2071075" y="4863700"/>
              <a:ext cx="123725" cy="105900"/>
            </a:xfrm>
            <a:custGeom>
              <a:avLst/>
              <a:gdLst/>
              <a:ahLst/>
              <a:cxnLst/>
              <a:rect l="l" t="t" r="r" b="b"/>
              <a:pathLst>
                <a:path w="4949" h="4236" extrusionOk="0">
                  <a:moveTo>
                    <a:pt x="2823" y="0"/>
                  </a:moveTo>
                  <a:cubicBezTo>
                    <a:pt x="2301" y="0"/>
                    <a:pt x="1767" y="195"/>
                    <a:pt x="1331" y="631"/>
                  </a:cubicBezTo>
                  <a:cubicBezTo>
                    <a:pt x="1" y="1961"/>
                    <a:pt x="944" y="4236"/>
                    <a:pt x="2831" y="4236"/>
                  </a:cubicBezTo>
                  <a:cubicBezTo>
                    <a:pt x="4005" y="4236"/>
                    <a:pt x="4948" y="3292"/>
                    <a:pt x="4948" y="2119"/>
                  </a:cubicBezTo>
                  <a:cubicBezTo>
                    <a:pt x="4948" y="844"/>
                    <a:pt x="3911" y="0"/>
                    <a:pt x="2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6"/>
            <p:cNvSpPr/>
            <p:nvPr/>
          </p:nvSpPr>
          <p:spPr>
            <a:xfrm>
              <a:off x="2119775" y="4894575"/>
              <a:ext cx="44175" cy="44475"/>
            </a:xfrm>
            <a:custGeom>
              <a:avLst/>
              <a:gdLst/>
              <a:ahLst/>
              <a:cxnLst/>
              <a:rect l="l" t="t" r="r" b="b"/>
              <a:pathLst>
                <a:path w="1767" h="1779" extrusionOk="0">
                  <a:moveTo>
                    <a:pt x="883" y="1"/>
                  </a:moveTo>
                  <a:cubicBezTo>
                    <a:pt x="399" y="1"/>
                    <a:pt x="0" y="400"/>
                    <a:pt x="0" y="896"/>
                  </a:cubicBezTo>
                  <a:cubicBezTo>
                    <a:pt x="0" y="1380"/>
                    <a:pt x="399" y="1779"/>
                    <a:pt x="883" y="1779"/>
                  </a:cubicBezTo>
                  <a:cubicBezTo>
                    <a:pt x="1379" y="1779"/>
                    <a:pt x="1766" y="1380"/>
                    <a:pt x="1766" y="896"/>
                  </a:cubicBezTo>
                  <a:cubicBezTo>
                    <a:pt x="1766" y="400"/>
                    <a:pt x="1379" y="1"/>
                    <a:pt x="88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6"/>
            <p:cNvSpPr/>
            <p:nvPr/>
          </p:nvSpPr>
          <p:spPr>
            <a:xfrm>
              <a:off x="2227725" y="3733500"/>
              <a:ext cx="106675" cy="91450"/>
            </a:xfrm>
            <a:custGeom>
              <a:avLst/>
              <a:gdLst/>
              <a:ahLst/>
              <a:cxnLst/>
              <a:rect l="l" t="t" r="r" b="b"/>
              <a:pathLst>
                <a:path w="4267" h="3658" extrusionOk="0">
                  <a:moveTo>
                    <a:pt x="2427" y="1"/>
                  </a:moveTo>
                  <a:cubicBezTo>
                    <a:pt x="1980" y="1"/>
                    <a:pt x="1524" y="167"/>
                    <a:pt x="1150" y="537"/>
                  </a:cubicBezTo>
                  <a:cubicBezTo>
                    <a:pt x="1" y="1686"/>
                    <a:pt x="811" y="3645"/>
                    <a:pt x="2444" y="3658"/>
                  </a:cubicBezTo>
                  <a:cubicBezTo>
                    <a:pt x="3436" y="3645"/>
                    <a:pt x="4259" y="2835"/>
                    <a:pt x="4259" y="1843"/>
                  </a:cubicBezTo>
                  <a:cubicBezTo>
                    <a:pt x="4267" y="736"/>
                    <a:pt x="3369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6"/>
            <p:cNvSpPr/>
            <p:nvPr/>
          </p:nvSpPr>
          <p:spPr>
            <a:xfrm>
              <a:off x="2268850" y="3764450"/>
              <a:ext cx="34800" cy="29825"/>
            </a:xfrm>
            <a:custGeom>
              <a:avLst/>
              <a:gdLst/>
              <a:ahLst/>
              <a:cxnLst/>
              <a:rect l="l" t="t" r="r" b="b"/>
              <a:pathLst>
                <a:path w="1392" h="1193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8"/>
                    <a:pt x="647" y="1192"/>
                    <a:pt x="794" y="1192"/>
                  </a:cubicBezTo>
                  <a:cubicBezTo>
                    <a:pt x="1099" y="1192"/>
                    <a:pt x="1392" y="957"/>
                    <a:pt x="1392" y="605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6"/>
            <p:cNvSpPr/>
            <p:nvPr/>
          </p:nvSpPr>
          <p:spPr>
            <a:xfrm>
              <a:off x="230250" y="172900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28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0" y="1676"/>
                    <a:pt x="811" y="3648"/>
                    <a:pt x="2444" y="3648"/>
                  </a:cubicBezTo>
                  <a:cubicBezTo>
                    <a:pt x="3448" y="3648"/>
                    <a:pt x="4259" y="2826"/>
                    <a:pt x="4271" y="1822"/>
                  </a:cubicBezTo>
                  <a:cubicBezTo>
                    <a:pt x="4262" y="726"/>
                    <a:pt x="3364" y="0"/>
                    <a:pt x="24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6"/>
            <p:cNvSpPr/>
            <p:nvPr/>
          </p:nvSpPr>
          <p:spPr>
            <a:xfrm>
              <a:off x="276525" y="1759700"/>
              <a:ext cx="29650" cy="29675"/>
            </a:xfrm>
            <a:custGeom>
              <a:avLst/>
              <a:gdLst/>
              <a:ahLst/>
              <a:cxnLst/>
              <a:rect l="l" t="t" r="r" b="b"/>
              <a:pathLst>
                <a:path w="1186" h="1187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20" y="1186"/>
                    <a:pt x="1186" y="920"/>
                    <a:pt x="1186" y="594"/>
                  </a:cubicBezTo>
                  <a:cubicBezTo>
                    <a:pt x="1186" y="267"/>
                    <a:pt x="920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6"/>
            <p:cNvSpPr/>
            <p:nvPr/>
          </p:nvSpPr>
          <p:spPr>
            <a:xfrm>
              <a:off x="1152325" y="2659550"/>
              <a:ext cx="106775" cy="91200"/>
            </a:xfrm>
            <a:custGeom>
              <a:avLst/>
              <a:gdLst/>
              <a:ahLst/>
              <a:cxnLst/>
              <a:rect l="l" t="t" r="r" b="b"/>
              <a:pathLst>
                <a:path w="4271" h="3648" extrusionOk="0">
                  <a:moveTo>
                    <a:pt x="2431" y="0"/>
                  </a:moveTo>
                  <a:cubicBezTo>
                    <a:pt x="1981" y="0"/>
                    <a:pt x="1522" y="167"/>
                    <a:pt x="1150" y="539"/>
                  </a:cubicBezTo>
                  <a:cubicBezTo>
                    <a:pt x="1" y="1676"/>
                    <a:pt x="823" y="3648"/>
                    <a:pt x="2444" y="3648"/>
                  </a:cubicBezTo>
                  <a:cubicBezTo>
                    <a:pt x="3448" y="3648"/>
                    <a:pt x="4271" y="2825"/>
                    <a:pt x="4271" y="1821"/>
                  </a:cubicBezTo>
                  <a:cubicBezTo>
                    <a:pt x="4271" y="725"/>
                    <a:pt x="3370" y="0"/>
                    <a:pt x="24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6"/>
            <p:cNvSpPr/>
            <p:nvPr/>
          </p:nvSpPr>
          <p:spPr>
            <a:xfrm>
              <a:off x="1198600" y="269025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6"/>
            <p:cNvSpPr/>
            <p:nvPr/>
          </p:nvSpPr>
          <p:spPr>
            <a:xfrm>
              <a:off x="931250" y="20614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1"/>
                  </a:moveTo>
                  <a:cubicBezTo>
                    <a:pt x="1975" y="1"/>
                    <a:pt x="1520" y="166"/>
                    <a:pt x="1150" y="537"/>
                  </a:cubicBezTo>
                  <a:cubicBezTo>
                    <a:pt x="1" y="1686"/>
                    <a:pt x="811" y="3658"/>
                    <a:pt x="2432" y="3658"/>
                  </a:cubicBezTo>
                  <a:cubicBezTo>
                    <a:pt x="3448" y="3658"/>
                    <a:pt x="4259" y="2835"/>
                    <a:pt x="4259" y="1831"/>
                  </a:cubicBezTo>
                  <a:cubicBezTo>
                    <a:pt x="4259" y="732"/>
                    <a:pt x="3359" y="1"/>
                    <a:pt x="24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6"/>
            <p:cNvSpPr/>
            <p:nvPr/>
          </p:nvSpPr>
          <p:spPr>
            <a:xfrm>
              <a:off x="972375" y="2092375"/>
              <a:ext cx="34825" cy="29800"/>
            </a:xfrm>
            <a:custGeom>
              <a:avLst/>
              <a:gdLst/>
              <a:ahLst/>
              <a:cxnLst/>
              <a:rect l="l" t="t" r="r" b="b"/>
              <a:pathLst>
                <a:path w="1393" h="1192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6" y="1192"/>
                    <a:pt x="792" y="1192"/>
                  </a:cubicBezTo>
                  <a:cubicBezTo>
                    <a:pt x="1098" y="1192"/>
                    <a:pt x="1392" y="953"/>
                    <a:pt x="1392" y="593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6"/>
            <p:cNvSpPr/>
            <p:nvPr/>
          </p:nvSpPr>
          <p:spPr>
            <a:xfrm>
              <a:off x="2392850" y="4093600"/>
              <a:ext cx="119175" cy="102125"/>
            </a:xfrm>
            <a:custGeom>
              <a:avLst/>
              <a:gdLst/>
              <a:ahLst/>
              <a:cxnLst/>
              <a:rect l="l" t="t" r="r" b="b"/>
              <a:pathLst>
                <a:path w="4767" h="4085" extrusionOk="0">
                  <a:moveTo>
                    <a:pt x="2708" y="0"/>
                  </a:moveTo>
                  <a:cubicBezTo>
                    <a:pt x="2207" y="0"/>
                    <a:pt x="1697" y="186"/>
                    <a:pt x="1283" y="600"/>
                  </a:cubicBezTo>
                  <a:cubicBezTo>
                    <a:pt x="1" y="1895"/>
                    <a:pt x="908" y="4084"/>
                    <a:pt x="2722" y="4084"/>
                  </a:cubicBezTo>
                  <a:cubicBezTo>
                    <a:pt x="3847" y="4084"/>
                    <a:pt x="4755" y="3177"/>
                    <a:pt x="4767" y="2052"/>
                  </a:cubicBezTo>
                  <a:cubicBezTo>
                    <a:pt x="4767" y="815"/>
                    <a:pt x="3758" y="0"/>
                    <a:pt x="27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6"/>
            <p:cNvSpPr/>
            <p:nvPr/>
          </p:nvSpPr>
          <p:spPr>
            <a:xfrm>
              <a:off x="2433675" y="4124325"/>
              <a:ext cx="47500" cy="40725"/>
            </a:xfrm>
            <a:custGeom>
              <a:avLst/>
              <a:gdLst/>
              <a:ahLst/>
              <a:cxnLst/>
              <a:rect l="l" t="t" r="r" b="b"/>
              <a:pathLst>
                <a:path w="1900" h="1629" extrusionOk="0">
                  <a:moveTo>
                    <a:pt x="1089" y="0"/>
                  </a:moveTo>
                  <a:cubicBezTo>
                    <a:pt x="363" y="0"/>
                    <a:pt x="1" y="883"/>
                    <a:pt x="509" y="1391"/>
                  </a:cubicBezTo>
                  <a:cubicBezTo>
                    <a:pt x="673" y="1555"/>
                    <a:pt x="876" y="1629"/>
                    <a:pt x="1076" y="1629"/>
                  </a:cubicBezTo>
                  <a:cubicBezTo>
                    <a:pt x="1495" y="1629"/>
                    <a:pt x="1900" y="1306"/>
                    <a:pt x="1900" y="823"/>
                  </a:cubicBezTo>
                  <a:cubicBezTo>
                    <a:pt x="1900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6"/>
            <p:cNvSpPr/>
            <p:nvPr/>
          </p:nvSpPr>
          <p:spPr>
            <a:xfrm>
              <a:off x="2843450" y="36372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1" y="1688"/>
                    <a:pt x="811" y="3648"/>
                    <a:pt x="2432" y="3648"/>
                  </a:cubicBezTo>
                  <a:cubicBezTo>
                    <a:pt x="3448" y="3648"/>
                    <a:pt x="4259" y="2837"/>
                    <a:pt x="4259" y="1833"/>
                  </a:cubicBezTo>
                  <a:cubicBezTo>
                    <a:pt x="4259" y="729"/>
                    <a:pt x="3362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6"/>
            <p:cNvSpPr/>
            <p:nvPr/>
          </p:nvSpPr>
          <p:spPr>
            <a:xfrm>
              <a:off x="2884275" y="3667975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9" y="1139"/>
                    <a:pt x="650" y="1195"/>
                    <a:pt x="799" y="1195"/>
                  </a:cubicBezTo>
                  <a:cubicBezTo>
                    <a:pt x="1104" y="1195"/>
                    <a:pt x="1396" y="963"/>
                    <a:pt x="1404" y="605"/>
                  </a:cubicBezTo>
                  <a:cubicBezTo>
                    <a:pt x="1404" y="266"/>
                    <a:pt x="1138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6"/>
            <p:cNvSpPr/>
            <p:nvPr/>
          </p:nvSpPr>
          <p:spPr>
            <a:xfrm>
              <a:off x="3285600" y="323565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30" y="0"/>
                  </a:moveTo>
                  <a:cubicBezTo>
                    <a:pt x="1980" y="0"/>
                    <a:pt x="1522" y="167"/>
                    <a:pt x="1149" y="539"/>
                  </a:cubicBezTo>
                  <a:cubicBezTo>
                    <a:pt x="0" y="1688"/>
                    <a:pt x="823" y="3648"/>
                    <a:pt x="2444" y="3648"/>
                  </a:cubicBezTo>
                  <a:cubicBezTo>
                    <a:pt x="3448" y="3648"/>
                    <a:pt x="4270" y="2838"/>
                    <a:pt x="4270" y="1822"/>
                  </a:cubicBezTo>
                  <a:cubicBezTo>
                    <a:pt x="4270" y="726"/>
                    <a:pt x="3369" y="0"/>
                    <a:pt x="24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6"/>
            <p:cNvSpPr/>
            <p:nvPr/>
          </p:nvSpPr>
          <p:spPr>
            <a:xfrm>
              <a:off x="3331875" y="32663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5" y="932"/>
                    <a:pt x="1185" y="594"/>
                  </a:cubicBezTo>
                  <a:cubicBezTo>
                    <a:pt x="1185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6"/>
            <p:cNvSpPr/>
            <p:nvPr/>
          </p:nvSpPr>
          <p:spPr>
            <a:xfrm>
              <a:off x="3723500" y="2560350"/>
              <a:ext cx="106775" cy="91525"/>
            </a:xfrm>
            <a:custGeom>
              <a:avLst/>
              <a:gdLst/>
              <a:ahLst/>
              <a:cxnLst/>
              <a:rect l="l" t="t" r="r" b="b"/>
              <a:pathLst>
                <a:path w="4271" h="3661" extrusionOk="0">
                  <a:moveTo>
                    <a:pt x="2426" y="1"/>
                  </a:moveTo>
                  <a:cubicBezTo>
                    <a:pt x="1978" y="1"/>
                    <a:pt x="1521" y="167"/>
                    <a:pt x="1150" y="539"/>
                  </a:cubicBezTo>
                  <a:cubicBezTo>
                    <a:pt x="0" y="1688"/>
                    <a:pt x="823" y="3660"/>
                    <a:pt x="2444" y="3660"/>
                  </a:cubicBezTo>
                  <a:cubicBezTo>
                    <a:pt x="3448" y="3648"/>
                    <a:pt x="4258" y="2838"/>
                    <a:pt x="4270" y="1834"/>
                  </a:cubicBezTo>
                  <a:cubicBezTo>
                    <a:pt x="4262" y="729"/>
                    <a:pt x="3363" y="1"/>
                    <a:pt x="24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6"/>
            <p:cNvSpPr/>
            <p:nvPr/>
          </p:nvSpPr>
          <p:spPr>
            <a:xfrm>
              <a:off x="3769775" y="25910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79"/>
                    <a:pt x="0" y="606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606"/>
                  </a:cubicBezTo>
                  <a:cubicBezTo>
                    <a:pt x="1186" y="279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6"/>
            <p:cNvSpPr/>
            <p:nvPr/>
          </p:nvSpPr>
          <p:spPr>
            <a:xfrm>
              <a:off x="4463225" y="3515700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8" y="0"/>
                    <a:pt x="1521" y="167"/>
                    <a:pt x="1149" y="539"/>
                  </a:cubicBezTo>
                  <a:cubicBezTo>
                    <a:pt x="0" y="1688"/>
                    <a:pt x="811" y="3648"/>
                    <a:pt x="2431" y="3648"/>
                  </a:cubicBezTo>
                  <a:cubicBezTo>
                    <a:pt x="3448" y="3648"/>
                    <a:pt x="4258" y="2837"/>
                    <a:pt x="4258" y="1833"/>
                  </a:cubicBezTo>
                  <a:cubicBezTo>
                    <a:pt x="4258" y="729"/>
                    <a:pt x="3361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6"/>
            <p:cNvSpPr/>
            <p:nvPr/>
          </p:nvSpPr>
          <p:spPr>
            <a:xfrm>
              <a:off x="4509175" y="3546700"/>
              <a:ext cx="29975" cy="29650"/>
            </a:xfrm>
            <a:custGeom>
              <a:avLst/>
              <a:gdLst/>
              <a:ahLst/>
              <a:cxnLst/>
              <a:rect l="l" t="t" r="r" b="b"/>
              <a:pathLst>
                <a:path w="1199" h="1186" extrusionOk="0">
                  <a:moveTo>
                    <a:pt x="593" y="0"/>
                  </a:moveTo>
                  <a:cubicBezTo>
                    <a:pt x="267" y="0"/>
                    <a:pt x="1" y="267"/>
                    <a:pt x="1" y="593"/>
                  </a:cubicBezTo>
                  <a:cubicBezTo>
                    <a:pt x="1" y="920"/>
                    <a:pt x="267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0"/>
                    <a:pt x="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6"/>
            <p:cNvSpPr/>
            <p:nvPr/>
          </p:nvSpPr>
          <p:spPr>
            <a:xfrm>
              <a:off x="4392150" y="366477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7"/>
                    <a:pt x="1149" y="540"/>
                  </a:cubicBezTo>
                  <a:cubicBezTo>
                    <a:pt x="0" y="1689"/>
                    <a:pt x="811" y="3648"/>
                    <a:pt x="2444" y="3648"/>
                  </a:cubicBezTo>
                  <a:cubicBezTo>
                    <a:pt x="3448" y="3648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6"/>
            <p:cNvSpPr/>
            <p:nvPr/>
          </p:nvSpPr>
          <p:spPr>
            <a:xfrm>
              <a:off x="4438125" y="369550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605" y="0"/>
                  </a:moveTo>
                  <a:cubicBezTo>
                    <a:pt x="266" y="0"/>
                    <a:pt x="0" y="266"/>
                    <a:pt x="0" y="593"/>
                  </a:cubicBezTo>
                  <a:cubicBezTo>
                    <a:pt x="0" y="919"/>
                    <a:pt x="266" y="1186"/>
                    <a:pt x="605" y="1186"/>
                  </a:cubicBezTo>
                  <a:cubicBezTo>
                    <a:pt x="931" y="1186"/>
                    <a:pt x="1198" y="919"/>
                    <a:pt x="1198" y="593"/>
                  </a:cubicBezTo>
                  <a:cubicBezTo>
                    <a:pt x="1198" y="266"/>
                    <a:pt x="931" y="0"/>
                    <a:pt x="60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6"/>
            <p:cNvSpPr/>
            <p:nvPr/>
          </p:nvSpPr>
          <p:spPr>
            <a:xfrm>
              <a:off x="4406975" y="38620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2" y="0"/>
                  </a:moveTo>
                  <a:cubicBezTo>
                    <a:pt x="1974" y="0"/>
                    <a:pt x="1519" y="166"/>
                    <a:pt x="1149" y="536"/>
                  </a:cubicBezTo>
                  <a:cubicBezTo>
                    <a:pt x="0" y="1685"/>
                    <a:pt x="823" y="3657"/>
                    <a:pt x="2456" y="3657"/>
                  </a:cubicBezTo>
                  <a:cubicBezTo>
                    <a:pt x="3448" y="3645"/>
                    <a:pt x="4258" y="2834"/>
                    <a:pt x="4270" y="1842"/>
                  </a:cubicBezTo>
                  <a:cubicBezTo>
                    <a:pt x="4270" y="735"/>
                    <a:pt x="3364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6"/>
            <p:cNvSpPr/>
            <p:nvPr/>
          </p:nvSpPr>
          <p:spPr>
            <a:xfrm>
              <a:off x="4453225" y="3892975"/>
              <a:ext cx="29675" cy="29650"/>
            </a:xfrm>
            <a:custGeom>
              <a:avLst/>
              <a:gdLst/>
              <a:ahLst/>
              <a:cxnLst/>
              <a:rect l="l" t="t" r="r" b="b"/>
              <a:pathLst>
                <a:path w="1187" h="1186" extrusionOk="0">
                  <a:moveTo>
                    <a:pt x="594" y="0"/>
                  </a:moveTo>
                  <a:cubicBezTo>
                    <a:pt x="267" y="0"/>
                    <a:pt x="1" y="266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6"/>
                    <a:pt x="920" y="0"/>
                    <a:pt x="59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6"/>
            <p:cNvSpPr/>
            <p:nvPr/>
          </p:nvSpPr>
          <p:spPr>
            <a:xfrm>
              <a:off x="3776725" y="35008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2" y="0"/>
                  </a:moveTo>
                  <a:cubicBezTo>
                    <a:pt x="1974" y="0"/>
                    <a:pt x="1518" y="167"/>
                    <a:pt x="1150" y="539"/>
                  </a:cubicBezTo>
                  <a:cubicBezTo>
                    <a:pt x="0" y="1688"/>
                    <a:pt x="811" y="3648"/>
                    <a:pt x="2432" y="3648"/>
                  </a:cubicBezTo>
                  <a:cubicBezTo>
                    <a:pt x="3436" y="3648"/>
                    <a:pt x="4258" y="2838"/>
                    <a:pt x="4258" y="1821"/>
                  </a:cubicBezTo>
                  <a:cubicBezTo>
                    <a:pt x="4258" y="726"/>
                    <a:pt x="3357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6"/>
            <p:cNvSpPr/>
            <p:nvPr/>
          </p:nvSpPr>
          <p:spPr>
            <a:xfrm>
              <a:off x="3822700" y="3531575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593"/>
                  </a:cubicBezTo>
                  <a:cubicBezTo>
                    <a:pt x="1186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6"/>
            <p:cNvSpPr/>
            <p:nvPr/>
          </p:nvSpPr>
          <p:spPr>
            <a:xfrm>
              <a:off x="3932850" y="3193725"/>
              <a:ext cx="134825" cy="115300"/>
            </a:xfrm>
            <a:custGeom>
              <a:avLst/>
              <a:gdLst/>
              <a:ahLst/>
              <a:cxnLst/>
              <a:rect l="l" t="t" r="r" b="b"/>
              <a:pathLst>
                <a:path w="5393" h="4612" extrusionOk="0">
                  <a:moveTo>
                    <a:pt x="3064" y="1"/>
                  </a:moveTo>
                  <a:cubicBezTo>
                    <a:pt x="2496" y="1"/>
                    <a:pt x="1918" y="211"/>
                    <a:pt x="1449" y="680"/>
                  </a:cubicBezTo>
                  <a:cubicBezTo>
                    <a:pt x="1" y="2128"/>
                    <a:pt x="1033" y="4611"/>
                    <a:pt x="3067" y="4611"/>
                  </a:cubicBezTo>
                  <a:cubicBezTo>
                    <a:pt x="3072" y="4611"/>
                    <a:pt x="3077" y="4611"/>
                    <a:pt x="3082" y="4611"/>
                  </a:cubicBezTo>
                  <a:cubicBezTo>
                    <a:pt x="4352" y="4611"/>
                    <a:pt x="5380" y="3583"/>
                    <a:pt x="5392" y="2313"/>
                  </a:cubicBezTo>
                  <a:cubicBezTo>
                    <a:pt x="5392" y="921"/>
                    <a:pt x="4251" y="1"/>
                    <a:pt x="30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6"/>
            <p:cNvSpPr/>
            <p:nvPr/>
          </p:nvSpPr>
          <p:spPr>
            <a:xfrm>
              <a:off x="3973900" y="3224625"/>
              <a:ext cx="62925" cy="53900"/>
            </a:xfrm>
            <a:custGeom>
              <a:avLst/>
              <a:gdLst/>
              <a:ahLst/>
              <a:cxnLst/>
              <a:rect l="l" t="t" r="r" b="b"/>
              <a:pathLst>
                <a:path w="2517" h="2156" extrusionOk="0">
                  <a:moveTo>
                    <a:pt x="1440" y="0"/>
                  </a:moveTo>
                  <a:cubicBezTo>
                    <a:pt x="484" y="0"/>
                    <a:pt x="0" y="1162"/>
                    <a:pt x="678" y="1839"/>
                  </a:cubicBezTo>
                  <a:cubicBezTo>
                    <a:pt x="896" y="2058"/>
                    <a:pt x="1165" y="2155"/>
                    <a:pt x="1429" y="2155"/>
                  </a:cubicBezTo>
                  <a:cubicBezTo>
                    <a:pt x="1984" y="2155"/>
                    <a:pt x="2517" y="1724"/>
                    <a:pt x="2517" y="1077"/>
                  </a:cubicBezTo>
                  <a:cubicBezTo>
                    <a:pt x="2517" y="484"/>
                    <a:pt x="2045" y="0"/>
                    <a:pt x="144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6"/>
            <p:cNvSpPr/>
            <p:nvPr/>
          </p:nvSpPr>
          <p:spPr>
            <a:xfrm>
              <a:off x="3880150" y="4042800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8" y="1"/>
                  </a:moveTo>
                  <a:cubicBezTo>
                    <a:pt x="1979" y="1"/>
                    <a:pt x="1522" y="167"/>
                    <a:pt x="1150" y="540"/>
                  </a:cubicBezTo>
                  <a:cubicBezTo>
                    <a:pt x="0" y="1677"/>
                    <a:pt x="811" y="3648"/>
                    <a:pt x="2432" y="3648"/>
                  </a:cubicBezTo>
                  <a:cubicBezTo>
                    <a:pt x="3436" y="3648"/>
                    <a:pt x="4259" y="2826"/>
                    <a:pt x="4259" y="1822"/>
                  </a:cubicBezTo>
                  <a:cubicBezTo>
                    <a:pt x="4259" y="726"/>
                    <a:pt x="3363" y="1"/>
                    <a:pt x="24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6"/>
            <p:cNvSpPr/>
            <p:nvPr/>
          </p:nvSpPr>
          <p:spPr>
            <a:xfrm>
              <a:off x="3920975" y="4073525"/>
              <a:ext cx="35100" cy="29800"/>
            </a:xfrm>
            <a:custGeom>
              <a:avLst/>
              <a:gdLst/>
              <a:ahLst/>
              <a:cxnLst/>
              <a:rect l="l" t="t" r="r" b="b"/>
              <a:pathLst>
                <a:path w="1404" h="1192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5" y="1191"/>
                    <a:pt x="792" y="1191"/>
                  </a:cubicBezTo>
                  <a:cubicBezTo>
                    <a:pt x="1099" y="1191"/>
                    <a:pt x="1396" y="953"/>
                    <a:pt x="1404" y="593"/>
                  </a:cubicBezTo>
                  <a:cubicBezTo>
                    <a:pt x="1404" y="266"/>
                    <a:pt x="1126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6"/>
            <p:cNvSpPr/>
            <p:nvPr/>
          </p:nvSpPr>
          <p:spPr>
            <a:xfrm>
              <a:off x="4241250" y="42258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3" y="0"/>
                  </a:moveTo>
                  <a:cubicBezTo>
                    <a:pt x="1975" y="0"/>
                    <a:pt x="1520" y="166"/>
                    <a:pt x="1149" y="536"/>
                  </a:cubicBezTo>
                  <a:cubicBezTo>
                    <a:pt x="0" y="1685"/>
                    <a:pt x="823" y="3657"/>
                    <a:pt x="2444" y="3657"/>
                  </a:cubicBezTo>
                  <a:cubicBezTo>
                    <a:pt x="3448" y="3657"/>
                    <a:pt x="4258" y="2834"/>
                    <a:pt x="4270" y="1830"/>
                  </a:cubicBezTo>
                  <a:cubicBezTo>
                    <a:pt x="4270" y="732"/>
                    <a:pt x="3365" y="0"/>
                    <a:pt x="24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6"/>
            <p:cNvSpPr/>
            <p:nvPr/>
          </p:nvSpPr>
          <p:spPr>
            <a:xfrm>
              <a:off x="4287500" y="4256775"/>
              <a:ext cx="29675" cy="29675"/>
            </a:xfrm>
            <a:custGeom>
              <a:avLst/>
              <a:gdLst/>
              <a:ahLst/>
              <a:cxnLst/>
              <a:rect l="l" t="t" r="r" b="b"/>
              <a:pathLst>
                <a:path w="1187" h="1187" extrusionOk="0">
                  <a:moveTo>
                    <a:pt x="594" y="1"/>
                  </a:moveTo>
                  <a:cubicBezTo>
                    <a:pt x="267" y="1"/>
                    <a:pt x="1" y="267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7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6"/>
            <p:cNvSpPr/>
            <p:nvPr/>
          </p:nvSpPr>
          <p:spPr>
            <a:xfrm>
              <a:off x="2013925" y="3819400"/>
              <a:ext cx="106475" cy="91425"/>
            </a:xfrm>
            <a:custGeom>
              <a:avLst/>
              <a:gdLst/>
              <a:ahLst/>
              <a:cxnLst/>
              <a:rect l="l" t="t" r="r" b="b"/>
              <a:pathLst>
                <a:path w="4259" h="3657" extrusionOk="0">
                  <a:moveTo>
                    <a:pt x="2421" y="0"/>
                  </a:moveTo>
                  <a:cubicBezTo>
                    <a:pt x="1974" y="0"/>
                    <a:pt x="1520" y="166"/>
                    <a:pt x="1149" y="536"/>
                  </a:cubicBezTo>
                  <a:cubicBezTo>
                    <a:pt x="0" y="1685"/>
                    <a:pt x="811" y="3645"/>
                    <a:pt x="2432" y="3657"/>
                  </a:cubicBezTo>
                  <a:cubicBezTo>
                    <a:pt x="3436" y="3645"/>
                    <a:pt x="4258" y="2834"/>
                    <a:pt x="4258" y="1830"/>
                  </a:cubicBezTo>
                  <a:cubicBezTo>
                    <a:pt x="4258" y="732"/>
                    <a:pt x="3358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6"/>
            <p:cNvSpPr/>
            <p:nvPr/>
          </p:nvSpPr>
          <p:spPr>
            <a:xfrm>
              <a:off x="2059875" y="3850025"/>
              <a:ext cx="29675" cy="29975"/>
            </a:xfrm>
            <a:custGeom>
              <a:avLst/>
              <a:gdLst/>
              <a:ahLst/>
              <a:cxnLst/>
              <a:rect l="l" t="t" r="r" b="b"/>
              <a:pathLst>
                <a:path w="1187" h="1199" extrusionOk="0">
                  <a:moveTo>
                    <a:pt x="594" y="1"/>
                  </a:moveTo>
                  <a:cubicBezTo>
                    <a:pt x="267" y="1"/>
                    <a:pt x="1" y="279"/>
                    <a:pt x="1" y="605"/>
                  </a:cubicBezTo>
                  <a:cubicBezTo>
                    <a:pt x="1" y="932"/>
                    <a:pt x="267" y="1198"/>
                    <a:pt x="594" y="1198"/>
                  </a:cubicBezTo>
                  <a:cubicBezTo>
                    <a:pt x="920" y="1198"/>
                    <a:pt x="1186" y="932"/>
                    <a:pt x="1186" y="605"/>
                  </a:cubicBezTo>
                  <a:cubicBezTo>
                    <a:pt x="1186" y="279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6"/>
            <p:cNvSpPr/>
            <p:nvPr/>
          </p:nvSpPr>
          <p:spPr>
            <a:xfrm>
              <a:off x="1937700" y="35726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0"/>
                  </a:moveTo>
                  <a:cubicBezTo>
                    <a:pt x="1975" y="0"/>
                    <a:pt x="1520" y="166"/>
                    <a:pt x="1150" y="536"/>
                  </a:cubicBezTo>
                  <a:cubicBezTo>
                    <a:pt x="1" y="1685"/>
                    <a:pt x="811" y="3657"/>
                    <a:pt x="2432" y="3657"/>
                  </a:cubicBezTo>
                  <a:cubicBezTo>
                    <a:pt x="3436" y="3657"/>
                    <a:pt x="4259" y="2834"/>
                    <a:pt x="4259" y="1830"/>
                  </a:cubicBezTo>
                  <a:cubicBezTo>
                    <a:pt x="4259" y="732"/>
                    <a:pt x="3359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6"/>
            <p:cNvSpPr/>
            <p:nvPr/>
          </p:nvSpPr>
          <p:spPr>
            <a:xfrm>
              <a:off x="1978525" y="3603550"/>
              <a:ext cx="34825" cy="29825"/>
            </a:xfrm>
            <a:custGeom>
              <a:avLst/>
              <a:gdLst/>
              <a:ahLst/>
              <a:cxnLst/>
              <a:rect l="l" t="t" r="r" b="b"/>
              <a:pathLst>
                <a:path w="1393" h="1193" extrusionOk="0">
                  <a:moveTo>
                    <a:pt x="799" y="1"/>
                  </a:moveTo>
                  <a:cubicBezTo>
                    <a:pt x="267" y="1"/>
                    <a:pt x="1" y="642"/>
                    <a:pt x="376" y="1017"/>
                  </a:cubicBezTo>
                  <a:cubicBezTo>
                    <a:pt x="497" y="1138"/>
                    <a:pt x="646" y="1192"/>
                    <a:pt x="792" y="1192"/>
                  </a:cubicBezTo>
                  <a:cubicBezTo>
                    <a:pt x="1098" y="1192"/>
                    <a:pt x="1392" y="954"/>
                    <a:pt x="1392" y="593"/>
                  </a:cubicBezTo>
                  <a:cubicBezTo>
                    <a:pt x="1392" y="267"/>
                    <a:pt x="1126" y="1"/>
                    <a:pt x="79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6"/>
            <p:cNvSpPr/>
            <p:nvPr/>
          </p:nvSpPr>
          <p:spPr>
            <a:xfrm>
              <a:off x="2124300" y="4295300"/>
              <a:ext cx="138525" cy="118450"/>
            </a:xfrm>
            <a:custGeom>
              <a:avLst/>
              <a:gdLst/>
              <a:ahLst/>
              <a:cxnLst/>
              <a:rect l="l" t="t" r="r" b="b"/>
              <a:pathLst>
                <a:path w="5541" h="4738" extrusionOk="0">
                  <a:moveTo>
                    <a:pt x="3156" y="1"/>
                  </a:moveTo>
                  <a:cubicBezTo>
                    <a:pt x="2575" y="1"/>
                    <a:pt x="1982" y="216"/>
                    <a:pt x="1501" y="698"/>
                  </a:cubicBezTo>
                  <a:cubicBezTo>
                    <a:pt x="1" y="2185"/>
                    <a:pt x="1065" y="4738"/>
                    <a:pt x="3170" y="4738"/>
                  </a:cubicBezTo>
                  <a:cubicBezTo>
                    <a:pt x="4476" y="4738"/>
                    <a:pt x="5529" y="3673"/>
                    <a:pt x="5541" y="2367"/>
                  </a:cubicBezTo>
                  <a:cubicBezTo>
                    <a:pt x="5541" y="943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6"/>
            <p:cNvSpPr/>
            <p:nvPr/>
          </p:nvSpPr>
          <p:spPr>
            <a:xfrm>
              <a:off x="2165425" y="4326025"/>
              <a:ext cx="66575" cy="57050"/>
            </a:xfrm>
            <a:custGeom>
              <a:avLst/>
              <a:gdLst/>
              <a:ahLst/>
              <a:cxnLst/>
              <a:rect l="l" t="t" r="r" b="b"/>
              <a:pathLst>
                <a:path w="2663" h="2282" extrusionOk="0">
                  <a:moveTo>
                    <a:pt x="1525" y="1"/>
                  </a:moveTo>
                  <a:cubicBezTo>
                    <a:pt x="509" y="1"/>
                    <a:pt x="1" y="1223"/>
                    <a:pt x="714" y="1948"/>
                  </a:cubicBezTo>
                  <a:cubicBezTo>
                    <a:pt x="948" y="2179"/>
                    <a:pt x="1234" y="2282"/>
                    <a:pt x="1514" y="2282"/>
                  </a:cubicBezTo>
                  <a:cubicBezTo>
                    <a:pt x="2101" y="2282"/>
                    <a:pt x="2662" y="1826"/>
                    <a:pt x="2662" y="1138"/>
                  </a:cubicBezTo>
                  <a:cubicBezTo>
                    <a:pt x="2662" y="509"/>
                    <a:pt x="2154" y="1"/>
                    <a:pt x="152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6"/>
            <p:cNvSpPr/>
            <p:nvPr/>
          </p:nvSpPr>
          <p:spPr>
            <a:xfrm>
              <a:off x="2600925" y="3530650"/>
              <a:ext cx="138525" cy="118600"/>
            </a:xfrm>
            <a:custGeom>
              <a:avLst/>
              <a:gdLst/>
              <a:ahLst/>
              <a:cxnLst/>
              <a:rect l="l" t="t" r="r" b="b"/>
              <a:pathLst>
                <a:path w="5541" h="4744" extrusionOk="0">
                  <a:moveTo>
                    <a:pt x="3156" y="1"/>
                  </a:moveTo>
                  <a:cubicBezTo>
                    <a:pt x="2574" y="1"/>
                    <a:pt x="1982" y="218"/>
                    <a:pt x="1500" y="703"/>
                  </a:cubicBezTo>
                  <a:cubicBezTo>
                    <a:pt x="0" y="2191"/>
                    <a:pt x="1065" y="4743"/>
                    <a:pt x="3169" y="4743"/>
                  </a:cubicBezTo>
                  <a:cubicBezTo>
                    <a:pt x="4476" y="4731"/>
                    <a:pt x="5528" y="3679"/>
                    <a:pt x="5540" y="2372"/>
                  </a:cubicBezTo>
                  <a:cubicBezTo>
                    <a:pt x="5540" y="949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6"/>
            <p:cNvSpPr/>
            <p:nvPr/>
          </p:nvSpPr>
          <p:spPr>
            <a:xfrm>
              <a:off x="2651725" y="3561525"/>
              <a:ext cx="56875" cy="5687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137" y="0"/>
                  </a:moveTo>
                  <a:cubicBezTo>
                    <a:pt x="508" y="0"/>
                    <a:pt x="0" y="508"/>
                    <a:pt x="0" y="1137"/>
                  </a:cubicBezTo>
                  <a:cubicBezTo>
                    <a:pt x="0" y="1766"/>
                    <a:pt x="508" y="2274"/>
                    <a:pt x="1137" y="2274"/>
                  </a:cubicBezTo>
                  <a:cubicBezTo>
                    <a:pt x="1766" y="2274"/>
                    <a:pt x="2275" y="1766"/>
                    <a:pt x="2275" y="1137"/>
                  </a:cubicBezTo>
                  <a:cubicBezTo>
                    <a:pt x="2275" y="508"/>
                    <a:pt x="1766" y="0"/>
                    <a:pt x="113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6"/>
            <p:cNvSpPr/>
            <p:nvPr/>
          </p:nvSpPr>
          <p:spPr>
            <a:xfrm>
              <a:off x="4484075" y="1975325"/>
              <a:ext cx="96200" cy="82375"/>
            </a:xfrm>
            <a:custGeom>
              <a:avLst/>
              <a:gdLst/>
              <a:ahLst/>
              <a:cxnLst/>
              <a:rect l="l" t="t" r="r" b="b"/>
              <a:pathLst>
                <a:path w="3848" h="3295" extrusionOk="0">
                  <a:moveTo>
                    <a:pt x="2202" y="1"/>
                  </a:moveTo>
                  <a:cubicBezTo>
                    <a:pt x="727" y="1"/>
                    <a:pt x="1" y="1779"/>
                    <a:pt x="1029" y="2807"/>
                  </a:cubicBezTo>
                  <a:cubicBezTo>
                    <a:pt x="1365" y="3144"/>
                    <a:pt x="1779" y="3294"/>
                    <a:pt x="2185" y="3294"/>
                  </a:cubicBezTo>
                  <a:cubicBezTo>
                    <a:pt x="3034" y="3294"/>
                    <a:pt x="3847" y="2636"/>
                    <a:pt x="3847" y="1646"/>
                  </a:cubicBezTo>
                  <a:cubicBezTo>
                    <a:pt x="3847" y="739"/>
                    <a:pt x="3110" y="1"/>
                    <a:pt x="22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0" name="Google Shape;3560;p56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561" name="Google Shape;3561;p56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6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6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6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6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6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6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6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6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6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1" name="Google Shape;3571;p56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572" name="Google Shape;3572;p56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573" name="Google Shape;3573;p56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56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56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56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56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56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56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56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56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56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83" name="Google Shape;3583;p56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4" name="Google Shape;3584;p56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585" name="Google Shape;3585;p56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586" name="Google Shape;3586;p56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587" name="Google Shape;3587;p56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8" name="Google Shape;3588;p56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9" name="Google Shape;3589;p56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0" name="Google Shape;3590;p56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1" name="Google Shape;3591;p56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92" name="Google Shape;3592;p56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56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56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56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96" name="Google Shape;3596;p56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6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598" name="Google Shape;3598;p56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599" name="Google Shape;3599;p56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00" name="Google Shape;3600;p56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1" name="Google Shape;3601;p56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2" name="Google Shape;3602;p56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3" name="Google Shape;3603;p56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4" name="Google Shape;3604;p56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5" name="Google Shape;3605;p56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6" name="Google Shape;3606;p56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7" name="Google Shape;3607;p56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8" name="Google Shape;3608;p56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09" name="Google Shape;3609;p56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56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56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56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13" name="Google Shape;3613;p56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4" name="Google Shape;3614;p56"/>
          <p:cNvGrpSpPr/>
          <p:nvPr/>
        </p:nvGrpSpPr>
        <p:grpSpPr>
          <a:xfrm>
            <a:off x="726609" y="1192826"/>
            <a:ext cx="2665073" cy="1317140"/>
            <a:chOff x="793334" y="1192826"/>
            <a:chExt cx="2665073" cy="1317140"/>
          </a:xfrm>
        </p:grpSpPr>
        <p:sp>
          <p:nvSpPr>
            <p:cNvPr id="3615" name="Google Shape;3615;p56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6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6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6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6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6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6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6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6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6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6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6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6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6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6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6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6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6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6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6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6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6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6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56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56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56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6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56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56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6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56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56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6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6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6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6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6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6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6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56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56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56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56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56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56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56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56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56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6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56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56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56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56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56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56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56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6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6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6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6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6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6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6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6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6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6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6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6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6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6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6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6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6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6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6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6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6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6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6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6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6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6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6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6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6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6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6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6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6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6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6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6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6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6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6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6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6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6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6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6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6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6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6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6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6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6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6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6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6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6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6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6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6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6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6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6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6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6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6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6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6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6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6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6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6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6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6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6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6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6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6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6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6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6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6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6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6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6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6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6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6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6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6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6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6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6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6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6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6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6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6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6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6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6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6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6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6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6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6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6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6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6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6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6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6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6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6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6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6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6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6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6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6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6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6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6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6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6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6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6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6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6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6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6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6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6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6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6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6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6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6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6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6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6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6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6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6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6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6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6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6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6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6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6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6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6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6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6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6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6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6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6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6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6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6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6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6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6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6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6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6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6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6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6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6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6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6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6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6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6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6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6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6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6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6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6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6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6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6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6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6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6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6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6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6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6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6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6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6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6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6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6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6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6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6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6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6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6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6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6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6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6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6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6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6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6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6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6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6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6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6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6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6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6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6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6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6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6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6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6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6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6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6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6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6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6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6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6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6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6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6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6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6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6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6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6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6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6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6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6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6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6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6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6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6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6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6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6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6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6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6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6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6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6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6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6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6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6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6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6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6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6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6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6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6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6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6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6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6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6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6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6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6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6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6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6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6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6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6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6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6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6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6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6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6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6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6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6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6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6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6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6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6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6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6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6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6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6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6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6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6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6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6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6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6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6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6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6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6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6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6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6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6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6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6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6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6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6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6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6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6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6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6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6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6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6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6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6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6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6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6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6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6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6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6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6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6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6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6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6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6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6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6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6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6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6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6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6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6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6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6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6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6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6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6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6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6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6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6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6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6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6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6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6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6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6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6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6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6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6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6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6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6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6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6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6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6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6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6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6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6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6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6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6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6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6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6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6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6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6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6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6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6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6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6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6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6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6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6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6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6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6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6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6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6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6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6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6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6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6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6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6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6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6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6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6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6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6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6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6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6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6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6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6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6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6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6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6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6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6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6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6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6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6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6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6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6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6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6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6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6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6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6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6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6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6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6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6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6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6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6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6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6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6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6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6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6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6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6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6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6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6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6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6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6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6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6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6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6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6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6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6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6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6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6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6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6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6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6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6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6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6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6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6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6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6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6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6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6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6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6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6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6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6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6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6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6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6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6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6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6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6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6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6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6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6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6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6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6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6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6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6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6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6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6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6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6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6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6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6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6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6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6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6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6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6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6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6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6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6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6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6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6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6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6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6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6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6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6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6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6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6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6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6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6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6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6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6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6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6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6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6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6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6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6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6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6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6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6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6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6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6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6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6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6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6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6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6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6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6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6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6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6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6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6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6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6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6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6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6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6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6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6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6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6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6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6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6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6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6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6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6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6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6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6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6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6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6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6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6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6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6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6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6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6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6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6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6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6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6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6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6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6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6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6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6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6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6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6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6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6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6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6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6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6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6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6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6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6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6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6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6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6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6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6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6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6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6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6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6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6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6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6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6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6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6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6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6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6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6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6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6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6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6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6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6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6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6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6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6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6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6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6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6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6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6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6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6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6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6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6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6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6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6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6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6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6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6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6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6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6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6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6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6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6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6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6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6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6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6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6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6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6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6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6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6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6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6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6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6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6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6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6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6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6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6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6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6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6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6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6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6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6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6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6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6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6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6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6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6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6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6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6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6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6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6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6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6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6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6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6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6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6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6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6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6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6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6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6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6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6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6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6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6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6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6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6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6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6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6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6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6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6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6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6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6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6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6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6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6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6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6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6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6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6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6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6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6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6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6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6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6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6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6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6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6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6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6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6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6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6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6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6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6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6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6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6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6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6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6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6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6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6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6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6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6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6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6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6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6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6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6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6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6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6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6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6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6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6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6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6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6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6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6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6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6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6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6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6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6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6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6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6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6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6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6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6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6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6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6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6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6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6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6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6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6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6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6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6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6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6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6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6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6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6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6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6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6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6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6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6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6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6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6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6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6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6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6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6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6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6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6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6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6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6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6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6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6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6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6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6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6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6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6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6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6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6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6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6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6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6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6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6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6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6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6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6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6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6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6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6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6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6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6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6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6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6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6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6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6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6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6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6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6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6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6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6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6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6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6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6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6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6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6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6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6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6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6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6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6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6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6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6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6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6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6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6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6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6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6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6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6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6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6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6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6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6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6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6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6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6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6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6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6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6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6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6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6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6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6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6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6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6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6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6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6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6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6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6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6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6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6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6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6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6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6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6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6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6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6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6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6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6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6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6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6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6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6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6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6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6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6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6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6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6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6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6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6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6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6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6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6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6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6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6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6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6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6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6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6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6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6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6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6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6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6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6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6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6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6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6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6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6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6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6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6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6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6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6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6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6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6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6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6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6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6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6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6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6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6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6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6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6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6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6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6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6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6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6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6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6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6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6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6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6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6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6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6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6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6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6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6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6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6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6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6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6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6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6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6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6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6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6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6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6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6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6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6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6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6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6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6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6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6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6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6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6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6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6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6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6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6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6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6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6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6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6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6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6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6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6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6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6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6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6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6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6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6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6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6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6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6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6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6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6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6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6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6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6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6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6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6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6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6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6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6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6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6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6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6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6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6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6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6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6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6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6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6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6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6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6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6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6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6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6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6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6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6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6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6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6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6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6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6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6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6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6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6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6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6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6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6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6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6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6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6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6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6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6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6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6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6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6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6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6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6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6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6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6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6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6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6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6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6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6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6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6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6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6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6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6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6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6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6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6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6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6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6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6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6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6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6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6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6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6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6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6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6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6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6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6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6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6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6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6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6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6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6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6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6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6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6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6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6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6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6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6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6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6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6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6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6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6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6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6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6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6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6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6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6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6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6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6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6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6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6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6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6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6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6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6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6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6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6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6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6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6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6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6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6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6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6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6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6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6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6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6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6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6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6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6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6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6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6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6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6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6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6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6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6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6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6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6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6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6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6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6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6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6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6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6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6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6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6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6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6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6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6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6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6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6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6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6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6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6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6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6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6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6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6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6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6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6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6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6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6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6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6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6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6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6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6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6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6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6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6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6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6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6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6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6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6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6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6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6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6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6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6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6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6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6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6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6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6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6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6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6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6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6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6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6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6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6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6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6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6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6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6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6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6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6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6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6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6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6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6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6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6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6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6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6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6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6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6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6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6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6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6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6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6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6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6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6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6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6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6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6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6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6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6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6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6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6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6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6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6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6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6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6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6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6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6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6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6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6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6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6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6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6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6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6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6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6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6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6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6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6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6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6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6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6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6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6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6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6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6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6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6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6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6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6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6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6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6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6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6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6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6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6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6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6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6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6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6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6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6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6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6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6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6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6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6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6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6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6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6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6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6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6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6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6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6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6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6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6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6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6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6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6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6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6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6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6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6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6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6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6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6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6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6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6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6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6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6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6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6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6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6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6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6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6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6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6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6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6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6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6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6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6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6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6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6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6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6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6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6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6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6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6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6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6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6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6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6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6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6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6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6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6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6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6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6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6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6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6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6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6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6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6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6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6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6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6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6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6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6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6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6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6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6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6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6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6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6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6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6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6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6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6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6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6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6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6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6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6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6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6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6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6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6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6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6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6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6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6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6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6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6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6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6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6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6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6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6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6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6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6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6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6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6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6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6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6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6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6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6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6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6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6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6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6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6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6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6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6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6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6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6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6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6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6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6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6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6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6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6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6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6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6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6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6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6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6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6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6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6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6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6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6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6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6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6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6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6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6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6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6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6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6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6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6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6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6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6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6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6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6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6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6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6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6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6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6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6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6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6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6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6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6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6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6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6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6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6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6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6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6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6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6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6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6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6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6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6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6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6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6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6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6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6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6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6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6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6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6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6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6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6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6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6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6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6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6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6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6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6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6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6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6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6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6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6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6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6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6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6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6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6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6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6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6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6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6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6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6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6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6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6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6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6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6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6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6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6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6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6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6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6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6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6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6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6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6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6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6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6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6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6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6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6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6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6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6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6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6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6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6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6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6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6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6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6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6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6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6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6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6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6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6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6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6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6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6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6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6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6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6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6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6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6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6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6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6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6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6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6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6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6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6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6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6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6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6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6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6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6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6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6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6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6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6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6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6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6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6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6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6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6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6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6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6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6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6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6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6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6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6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6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6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6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6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6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6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6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6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6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6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6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6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6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6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6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6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6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6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6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6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6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6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6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6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6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6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6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6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6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6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6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6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6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6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6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6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6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6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6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6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6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6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6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6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6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6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6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6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6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6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6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6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6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6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6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6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6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6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6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6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6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6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6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6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6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6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6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6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6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6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6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6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6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6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6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6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6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6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6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6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6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6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6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6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6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6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6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6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6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6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6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6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6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6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6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6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6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6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6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6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6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6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6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6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6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6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6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6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6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6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6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6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6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6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6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6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6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6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6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6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6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6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6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6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6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6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6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6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6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6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6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6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6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6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6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6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6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6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6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6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6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6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6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6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6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6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6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6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6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6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6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6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6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6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6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6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6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6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6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6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6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6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6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6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6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6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6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6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6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6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6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6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6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6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6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6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6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6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6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6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6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6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6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6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6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6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6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6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6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6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6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6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6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6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6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6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6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6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6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6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6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6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6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6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6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6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6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6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6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6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6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6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6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6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6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6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6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6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6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6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6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6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6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6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6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6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6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6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6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6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6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6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6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6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6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6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6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6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6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6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6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6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6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6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6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6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6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6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6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6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6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6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6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6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6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6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6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6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6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6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6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6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6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6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6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6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6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6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6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6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6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6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6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6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6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6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6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6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6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6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6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6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6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6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6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6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6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6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6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6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6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6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6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6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6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6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6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6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6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6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6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6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6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6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6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6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6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6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6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6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6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6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6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6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6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6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6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6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6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6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6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6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6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6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6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6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6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6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6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6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6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6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6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6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6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6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6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6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6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6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6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6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6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6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6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6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6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6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6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6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6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6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6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6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6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6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6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6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6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6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6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6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6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6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6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6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6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6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6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6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6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6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6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6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6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6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6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6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6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6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6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6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6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6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6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6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6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6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6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6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6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6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6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6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6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6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6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6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6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6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6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6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6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6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6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6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6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6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6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6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6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6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6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6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6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6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6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6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6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6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6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6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6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6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6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6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6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6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6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6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6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6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6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6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6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6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6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6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6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6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6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6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6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6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6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6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6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6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6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6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6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6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6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6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6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6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6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6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6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6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6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6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6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6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6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6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6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6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6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6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6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6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6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6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6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6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6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6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6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6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6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6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6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6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6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6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6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6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6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6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6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6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6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6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6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6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6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6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6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6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6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6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6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6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6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6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6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6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6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6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6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6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6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6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6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6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6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6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6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6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6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6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6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6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6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6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6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6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6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6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6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6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6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6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6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6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6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6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6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6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6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6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6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6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6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6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6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6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6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6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6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6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6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6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6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6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6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6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6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6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6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6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6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6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6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6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6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6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6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6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6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6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6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6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6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6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6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6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6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6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6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6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6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6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6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6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6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6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6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6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6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6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6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6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6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6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6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6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6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6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6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6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6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6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6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6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6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6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6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6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6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6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6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6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6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6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6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6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6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6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6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6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6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6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6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6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6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6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6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6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6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6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6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6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6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6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6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6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6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6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6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6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6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6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6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6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6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6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6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6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6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6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6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6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6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6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6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6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6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6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6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6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6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6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6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6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6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6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6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6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6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6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6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6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6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6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6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6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6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6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6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6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6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6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6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6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6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6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6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6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6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6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6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6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6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6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6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6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6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6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6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6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6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6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6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6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6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6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6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6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6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6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6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6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6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6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6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6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6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6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6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6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6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6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6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6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6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6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6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6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6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6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6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6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6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6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6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6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6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6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6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6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6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6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6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6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6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6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6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6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6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6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6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6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6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6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6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6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6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6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6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6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6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6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6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6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6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6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6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6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6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6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6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6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6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6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6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6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6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6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6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6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6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6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6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6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6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6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6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6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6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6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6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6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6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6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6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6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6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6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6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6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6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6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6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6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6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6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6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6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6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6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6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6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6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6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6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6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6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6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6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6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6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6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6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6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6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6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6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6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6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6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6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6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6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6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6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6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6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6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6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6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6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6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6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6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6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6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6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6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6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6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6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6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6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6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6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6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6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6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6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6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6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6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6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6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6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6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6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6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6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6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6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6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6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6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6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6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6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6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6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6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6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6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6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6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6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6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6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6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6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6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6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6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6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6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6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6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6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6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6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6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6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6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6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6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6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6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6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6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6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6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6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6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6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6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6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6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6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6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6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6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6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6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6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6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6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6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6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6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6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6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6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6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6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6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6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6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6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6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6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6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6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6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6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6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6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6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6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6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6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6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6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6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6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6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6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6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6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6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6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6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6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6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6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6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6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6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6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6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6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6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6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6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6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6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6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6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6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6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6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6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6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6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6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6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6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6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6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6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6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6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6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6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6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6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6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6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6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6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6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6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6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6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6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6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6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6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6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6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6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6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6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6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6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6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6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6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6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6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6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6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6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6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6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6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6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6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6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6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6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6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6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6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6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6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6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6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6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6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6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6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6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6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6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6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6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6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6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6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6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6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6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6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6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6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6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6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6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6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6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6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6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6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6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6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6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6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6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6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6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6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6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6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6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6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6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6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6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6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6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6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6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6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6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6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6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6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6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6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6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6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6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6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6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6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6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6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6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6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6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6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6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6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6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6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6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6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6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6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6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6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6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6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6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6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6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6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6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6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6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6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6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6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6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6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6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6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6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6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6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6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6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6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6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6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6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6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6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6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6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6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6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6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6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6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6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6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6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6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6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6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6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6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6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6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6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6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6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6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6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6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6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6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6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6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6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6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6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6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6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6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6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6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6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6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6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6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6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6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6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6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6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6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6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6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6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6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6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6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6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6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6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6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6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6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6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6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6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6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6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6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6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6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6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6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6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6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6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6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6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6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6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6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6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6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6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6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6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6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6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6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6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6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6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6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6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6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6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6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6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6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6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6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6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6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6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6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6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6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6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6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6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6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6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6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6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6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6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6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6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6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6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6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6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6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6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6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6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6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6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6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6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6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6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6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6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6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6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6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6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6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6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6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6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6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6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6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6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6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6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6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6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6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6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6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6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6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6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6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6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6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6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6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6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6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6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6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6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6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6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6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6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6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6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6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6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6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6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6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6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6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6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6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6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6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6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6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6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6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6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6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6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6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6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6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6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6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6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6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6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6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6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6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6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6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6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6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6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6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6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6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6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6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6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6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6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6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6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6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6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6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6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6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6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6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6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6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6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6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6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6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6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6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6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6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6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6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6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6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6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6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6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6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6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6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6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6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6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6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6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6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6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6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6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6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6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6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6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6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6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6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6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6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6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6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6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6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6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6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6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6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6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6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6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6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6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6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6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6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6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6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6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6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6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6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6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6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6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6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6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6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6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6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6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6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6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6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6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6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6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6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6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6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6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6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6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6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6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6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6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6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6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6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6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6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6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6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6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6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6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6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6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6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6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6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6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6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6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6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6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6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6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6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6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6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6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6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6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6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6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6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6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6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6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6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6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6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6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6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6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6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6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6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6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6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6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6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6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6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6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6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6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6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6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6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6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6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6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6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6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6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6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6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6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6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6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6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6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6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6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6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6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6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6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6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6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6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6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6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6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6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6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6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6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6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6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6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6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6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6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6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6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6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6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6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6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6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6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6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6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6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6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6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6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6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6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6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6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6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6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6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6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6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6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6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6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6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6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6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6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6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6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6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6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6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6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6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6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6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6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6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6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6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6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6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6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6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6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6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6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6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6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6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6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6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6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6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6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6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6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6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6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6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6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6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6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6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6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6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6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6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6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6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6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6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6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6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6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6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6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6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6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6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6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6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6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6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6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6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6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6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6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6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6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6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6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6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6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6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6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6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6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6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6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6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6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6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6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6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6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6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6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6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6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6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6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6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6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6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6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6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6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6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6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6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6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6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6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6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6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6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6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6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6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6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6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6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6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6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6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6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6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6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6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6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6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6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6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6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6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6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6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6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6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6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6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6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6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6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6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6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6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6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6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6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6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6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6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6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6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6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6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6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6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6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6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6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6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6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6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6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6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6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6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6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6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6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6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6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6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6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6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6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6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6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6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6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6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6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6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6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6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6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6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6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6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6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6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6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6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6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6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6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6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6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6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6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6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6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6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6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6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6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6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6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6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6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6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6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6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6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6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6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6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6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6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6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6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6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6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6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6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6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6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6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6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6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6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6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6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6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6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6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6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6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6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6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6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6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6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6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6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6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6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6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6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6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6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6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6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6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6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6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6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6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6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6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6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6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6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6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6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6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6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6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6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6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6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6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6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6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6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6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6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6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6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6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6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6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6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6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6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6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6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6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6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6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6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6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6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6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6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6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6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6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6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6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6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6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6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6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6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6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6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6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6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6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6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6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6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6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6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6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6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6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6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6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6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6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6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6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6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6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6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6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6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6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6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6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6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6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6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6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6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6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6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6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6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6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6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6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6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6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6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6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6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6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6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6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6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6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6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6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6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6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6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6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6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6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6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6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6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6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6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6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6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6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6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6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6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6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6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6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6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6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6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6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6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6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6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6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6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6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6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6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6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6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6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6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6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6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6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6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6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6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6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6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6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6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6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6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6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6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6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6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6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6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6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6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6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6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6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6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6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6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6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6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6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6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6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6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6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6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6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6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6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6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6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6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6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6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6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6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6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6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6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6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6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6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6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6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6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6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6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6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6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6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6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6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6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6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6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6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6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6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6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6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6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6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6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6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6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6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6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6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6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6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6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6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6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6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6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6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6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6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6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6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6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6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6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6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6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6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6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6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6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6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6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6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6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6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6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6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6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6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6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6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6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6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6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6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6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6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6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6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6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6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6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6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6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6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6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6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6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6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6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6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6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6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6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6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6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6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6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6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6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6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6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6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6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6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6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6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6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6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6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6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6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6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6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6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6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6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6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6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6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6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6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6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6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6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6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6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6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6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6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6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6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6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6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6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6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6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6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6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6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6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6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6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 txBox="1">
            <a:spLocks noGrp="1"/>
          </p:cNvSpPr>
          <p:nvPr>
            <p:ph type="title"/>
          </p:nvPr>
        </p:nvSpPr>
        <p:spPr>
          <a:xfrm>
            <a:off x="3295291" y="730923"/>
            <a:ext cx="5122009" cy="28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accent6">
                    <a:lumMod val="10000"/>
                  </a:schemeClr>
                </a:solidFill>
              </a:rPr>
              <a:t>THREAD &amp; MULTI-THREAD </a:t>
            </a:r>
            <a:endParaRPr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296" name="Google Shape;296;p31"/>
          <p:cNvSpPr txBox="1">
            <a:spLocks noGrp="1"/>
          </p:cNvSpPr>
          <p:nvPr>
            <p:ph type="title" idx="2"/>
          </p:nvPr>
        </p:nvSpPr>
        <p:spPr>
          <a:xfrm>
            <a:off x="720000" y="1740997"/>
            <a:ext cx="2096100" cy="911700"/>
          </a:xfrm>
          <a:prstGeom prst="rect">
            <a:avLst/>
          </a:prstGeom>
        </p:spPr>
        <p:txBody>
          <a:bodyPr spcFirstLastPara="1" wrap="square" lIns="91425" tIns="4572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D9C15B-4C40-A247-A934-7B7F473166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2</a:t>
            </a:fld>
            <a:endParaRPr lang="en-V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86" name="Google Shape;7586;p57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7587" name="Google Shape;7587;p57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7588" name="Google Shape;7588;p57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57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57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57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57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57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57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5" name="Google Shape;7595;p57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7596" name="Google Shape;7596;p57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57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57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57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57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01" name="Google Shape;7601;p57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7602" name="Google Shape;7602;p57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7603" name="Google Shape;7603;p57"/>
              <p:cNvCxnSpPr>
                <a:endCxn id="7604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05" name="Google Shape;7605;p57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06" name="Google Shape;7606;p57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07" name="Google Shape;7607;p57"/>
              <p:cNvCxnSpPr>
                <a:stCxn id="7604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7608" name="Google Shape;7608;p57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7609" name="Google Shape;7609;p57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10" name="Google Shape;7610;p57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11" name="Google Shape;7611;p57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7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13" name="Google Shape;7613;p57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7614" name="Google Shape;7614;p57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15" name="Google Shape;7615;p57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16" name="Google Shape;7616;p57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7617" name="Google Shape;7617;p57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18" name="Google Shape;7618;p57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19" name="Google Shape;7619;p57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7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20" name="Google Shape;7620;p57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7621" name="Google Shape;7621;p57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22" name="Google Shape;7622;p57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23" name="Google Shape;7623;p57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7624" name="Google Shape;7624;p57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7625" name="Google Shape;7625;p57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26" name="Google Shape;7626;p57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27" name="Google Shape;7627;p57"/>
              <p:cNvCxnSpPr>
                <a:stCxn id="7628" idx="6"/>
                <a:endCxn id="7629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630" name="Google Shape;7630;p57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7631" name="Google Shape;7631;p57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29" name="Google Shape;7629;p57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57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3" name="Google Shape;7633;p57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7634" name="Google Shape;7634;p57"/>
              <p:cNvCxnSpPr>
                <a:stCxn id="7635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36" name="Google Shape;7636;p57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57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7" name="Google Shape;7637;p57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7638" name="Google Shape;7638;p57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39" name="Google Shape;7639;p57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57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1" name="Google Shape;7641;p57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7642" name="Google Shape;7642;p57"/>
              <p:cNvCxnSpPr>
                <a:stCxn id="7643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28" name="Google Shape;7628;p57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57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44" name="Google Shape;7644;p57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7645" name="Google Shape;7645;p57"/>
            <p:cNvCxnSpPr>
              <a:stCxn id="7646" idx="4"/>
              <a:endCxn id="7647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48" name="Google Shape;7648;p57"/>
            <p:cNvCxnSpPr>
              <a:stCxn id="7647" idx="0"/>
              <a:endCxn id="7649" idx="4"/>
            </p:cNvCxnSpPr>
            <p:nvPr/>
          </p:nvCxnSpPr>
          <p:spPr>
            <a:xfrm rot="10800000" flipH="1">
              <a:off x="1521366" y="3578219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0" name="Google Shape;7650;p57"/>
            <p:cNvCxnSpPr>
              <a:stCxn id="7649" idx="4"/>
              <a:endCxn id="7651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2" name="Google Shape;7652;p57"/>
            <p:cNvCxnSpPr>
              <a:stCxn id="7651" idx="0"/>
              <a:endCxn id="7653" idx="4"/>
            </p:cNvCxnSpPr>
            <p:nvPr/>
          </p:nvCxnSpPr>
          <p:spPr>
            <a:xfrm rot="10800000" flipH="1">
              <a:off x="2894933" y="3578218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53" name="Google Shape;7653;p57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9" name="Google Shape;7649;p57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6" name="Google Shape;7646;p57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1" name="Google Shape;7651;p57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7" name="Google Shape;7647;p57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54" name="Google Shape;7654;p57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7655" name="Google Shape;7655;p57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7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57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57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7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0" name="Google Shape;7660;p57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7661" name="Google Shape;7661;p57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57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57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7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57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57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7" name="Google Shape;7667;p57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7668" name="Google Shape;7668;p57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669" name="Google Shape;7669;p57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670" name="Google Shape;7670;p57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7671" name="Google Shape;7671;p57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7672" name="Google Shape;7672;p57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7673" name="Google Shape;7673;p57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57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57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76" name="Google Shape;7676;p57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7677" name="Google Shape;7677;p57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7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7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80" name="Google Shape;7680;p57"/>
            <p:cNvCxnSpPr>
              <a:stCxn id="7677" idx="6"/>
              <a:endCxn id="7678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1" name="Google Shape;7681;p57"/>
            <p:cNvCxnSpPr>
              <a:stCxn id="7678" idx="4"/>
              <a:endCxn id="7682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3" name="Google Shape;7683;p57"/>
            <p:cNvCxnSpPr>
              <a:stCxn id="7682" idx="6"/>
              <a:endCxn id="7679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4" name="Google Shape;7684;p57"/>
            <p:cNvCxnSpPr>
              <a:stCxn id="7679" idx="4"/>
              <a:endCxn id="7685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82" name="Google Shape;7682;p57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7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57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87" name="Google Shape;7687;p57"/>
            <p:cNvCxnSpPr>
              <a:endCxn id="7686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688" name="Google Shape;7688;p57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7689" name="Google Shape;7689;p57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57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57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7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57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4" name="Google Shape;7694;p57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7695" name="Google Shape;7695;p57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7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7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57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57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700" name="Google Shape;7700;p57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1" name="Google Shape;7701;p57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2" name="Google Shape;7702;p57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3" name="Google Shape;7703;p57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704" name="Google Shape;7704;p57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7705" name="Google Shape;7705;p57"/>
            <p:cNvCxnSpPr>
              <a:stCxn id="7706" idx="2"/>
              <a:endCxn id="7707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08" name="Google Shape;7708;p57"/>
            <p:cNvCxnSpPr>
              <a:stCxn id="7709" idx="0"/>
              <a:endCxn id="7706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0" name="Google Shape;7710;p57"/>
            <p:cNvCxnSpPr>
              <a:stCxn id="7709" idx="2"/>
              <a:endCxn id="7711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2" name="Google Shape;7712;p57"/>
            <p:cNvCxnSpPr>
              <a:stCxn id="7713" idx="0"/>
              <a:endCxn id="7709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4" name="Google Shape;7714;p57"/>
            <p:cNvCxnSpPr>
              <a:stCxn id="7707" idx="2"/>
              <a:endCxn id="7715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16" name="Google Shape;7716;p57"/>
            <p:cNvCxnSpPr>
              <a:stCxn id="7717" idx="0"/>
              <a:endCxn id="7707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713" name="Google Shape;7713;p57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1" name="Google Shape;7711;p57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7" name="Google Shape;7717;p57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5" name="Google Shape;7715;p57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7" name="Google Shape;7707;p57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9" name="Google Shape;7709;p57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6" name="Google Shape;7706;p57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718" name="Google Shape;7718;p57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7719" name="Google Shape;7719;p57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7720" name="Google Shape;7720;p57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21" name="Google Shape;7721;p57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7722" name="Google Shape;7722;p5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23" name="Google Shape;7723;p5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7724" name="Google Shape;7724;p57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725" name="Google Shape;7725;p57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26" name="Google Shape;7726;p57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7727" name="Google Shape;7727;p57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7728" name="Google Shape;7728;p5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29" name="Google Shape;7729;p5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30" name="Google Shape;7730;p57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31" name="Google Shape;7731;p57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7732" name="Google Shape;7732;p57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733" name="Google Shape;7733;p5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34" name="Google Shape;7734;p5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35" name="Google Shape;7735;p57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36" name="Google Shape;7736;p57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7737" name="Google Shape;7737;p57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7738" name="Google Shape;7738;p5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7739" name="Google Shape;7739;p5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40" name="Google Shape;7740;p57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41" name="Google Shape;7741;p57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7742" name="Google Shape;7742;p57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7743" name="Google Shape;7743;p57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57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57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46" name="Google Shape;7746;p57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7747" name="Google Shape;7747;p57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57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57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50" name="Google Shape;7750;p57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7751" name="Google Shape;7751;p57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57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57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54" name="Google Shape;7754;p57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7755" name="Google Shape;7755;p57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57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57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58" name="Google Shape;7758;p57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7759" name="Google Shape;7759;p57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7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7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7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7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7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57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57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57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57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9" name="Google Shape;7769;p57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7770" name="Google Shape;7770;p57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7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7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57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57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57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7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7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7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7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57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57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57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57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57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7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57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57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7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7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7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57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57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57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57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5" name="Google Shape;7795;p57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7796" name="Google Shape;7796;p57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57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57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57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57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57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57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57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57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57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57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57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57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57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57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57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57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57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57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57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16" name="Google Shape;7816;p57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7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7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7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7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7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7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57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57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7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7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57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57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7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0" name="Google Shape;7830;p57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7831" name="Google Shape;7831;p57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7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7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7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7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57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57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7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7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7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7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7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57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57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57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7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57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57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57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7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7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57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57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7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7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57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57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7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57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57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57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7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3" name="Google Shape;7863;p57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7864" name="Google Shape;7864;p57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7865" name="Google Shape;7865;p57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57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7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7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57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0" name="Google Shape;7870;p57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7871" name="Google Shape;7871;p57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7872" name="Google Shape;7872;p57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7873" name="Google Shape;7873;p57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7874" name="Google Shape;7874;p57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5" name="Google Shape;7875;p57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6" name="Google Shape;7876;p57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7" name="Google Shape;7877;p57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8" name="Google Shape;7878;p57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9" name="Google Shape;7879;p57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80" name="Google Shape;7880;p57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81" name="Google Shape;7881;p57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7882" name="Google Shape;7882;p57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7883" name="Google Shape;7883;p57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7884" name="Google Shape;7884;p57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7885" name="Google Shape;7885;p57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7886" name="Google Shape;7886;p57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7887" name="Google Shape;7887;p57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8" name="Google Shape;7888;p57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7889" name="Google Shape;7889;p57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7890" name="Google Shape;7890;p57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91" name="Google Shape;7891;p57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7892" name="Google Shape;7892;p57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7893" name="Google Shape;7893;p57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7894" name="Google Shape;7894;p57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895" name="Google Shape;7895;p57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896" name="Google Shape;7896;p57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7897" name="Google Shape;7897;p57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898" name="Google Shape;7898;p57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99" name="Google Shape;7899;p57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7900" name="Google Shape;7900;p57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01" name="Google Shape;7901;p57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7902" name="Google Shape;7902;p57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903" name="Google Shape;7903;p57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04" name="Google Shape;7904;p57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7905" name="Google Shape;7905;p57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7906" name="Google Shape;7906;p57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7907" name="Google Shape;7907;p57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7908" name="Google Shape;7908;p57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7909" name="Google Shape;7909;p57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57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57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57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57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57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5" name="Google Shape;7915;p57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7916" name="Google Shape;7916;p57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17" name="Google Shape;7917;p57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7918" name="Google Shape;7918;p57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7919" name="Google Shape;7919;p57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0" name="Google Shape;7920;p57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1" name="Google Shape;7921;p57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2" name="Google Shape;7922;p57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3" name="Google Shape;7923;p57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4" name="Google Shape;7924;p57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5" name="Google Shape;7925;p57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926" name="Google Shape;7926;p57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7" name="Google Shape;7927;p57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928" name="Google Shape;7928;p57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7929" name="Google Shape;7929;p57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30" name="Google Shape;7930;p57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7931" name="Google Shape;7931;p57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7932" name="Google Shape;7932;p57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3" name="Google Shape;7933;p57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4" name="Google Shape;7934;p57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5" name="Google Shape;7935;p57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6" name="Google Shape;7936;p57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7" name="Google Shape;7937;p57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8" name="Google Shape;7938;p57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939" name="Google Shape;7939;p57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0" name="Google Shape;7940;p57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941" name="Google Shape;7941;p57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7942" name="Google Shape;7942;p57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57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7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7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7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947" name="Google Shape;7947;p57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48" name="Google Shape;7948;p57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7949" name="Google Shape;7949;p57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0" name="Google Shape;7950;p57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1" name="Google Shape;7951;p57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2" name="Google Shape;7952;p57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3" name="Google Shape;7953;p57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54" name="Google Shape;7954;p57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7955" name="Google Shape;7955;p57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7956" name="Google Shape;7956;p57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57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57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9" name="Google Shape;7959;p57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7960" name="Google Shape;7960;p57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7961" name="Google Shape;7961;p57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7962" name="Google Shape;7962;p57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63" name="Google Shape;7963;p57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64" name="Google Shape;7964;p57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65" name="Google Shape;7965;p57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7966" name="Google Shape;7966;p57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67" name="Google Shape;7967;p57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68" name="Google Shape;7968;p57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7969" name="Google Shape;7969;p57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7970" name="Google Shape;7970;p57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1" name="Google Shape;7971;p57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2" name="Google Shape;7972;p57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73" name="Google Shape;7973;p57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7974" name="Google Shape;7974;p57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5" name="Google Shape;7975;p57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76" name="Google Shape;7976;p57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7977" name="Google Shape;7977;p57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7978" name="Google Shape;7978;p57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79" name="Google Shape;7979;p57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0" name="Google Shape;7980;p57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81" name="Google Shape;7981;p57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7982" name="Google Shape;7982;p57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3" name="Google Shape;7983;p57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984" name="Google Shape;7984;p57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7985" name="Google Shape;7985;p57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7986" name="Google Shape;7986;p57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7987" name="Google Shape;7987;p57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8" name="Google Shape;7988;p57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89" name="Google Shape;7989;p57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90" name="Google Shape;7990;p57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7991" name="Google Shape;7991;p57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2" name="Google Shape;7992;p57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93" name="Google Shape;7993;p57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7994" name="Google Shape;7994;p57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7995" name="Google Shape;7995;p57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6" name="Google Shape;7996;p57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7" name="Google Shape;7997;p57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998" name="Google Shape;7998;p57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7999" name="Google Shape;7999;p57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0" name="Google Shape;8000;p57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001" name="Google Shape;8001;p57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002" name="Google Shape;8002;p57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003" name="Google Shape;8003;p57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4" name="Google Shape;8004;p57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5" name="Google Shape;8005;p57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006" name="Google Shape;8006;p57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007" name="Google Shape;8007;p57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8" name="Google Shape;8008;p57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3" name="Google Shape;8013;p58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014" name="Google Shape;8014;p58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015" name="Google Shape;8015;p58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16" name="Google Shape;8016;p58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017" name="Google Shape;8017;p58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018" name="Google Shape;8018;p58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19" name="Google Shape;8019;p58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20" name="Google Shape;8020;p58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21" name="Google Shape;8021;p58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022" name="Google Shape;8022;p58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023" name="Google Shape;8023;p58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024" name="Google Shape;8024;p58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58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58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58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58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58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58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58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58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58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58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58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58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58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58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58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58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58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58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58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044" name="Google Shape;8044;p58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{E87F4D94-32CF-4B7E-A39F-AB51CD16B6F9}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045" name="Google Shape;8045;p58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046" name="Google Shape;8046;p58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047" name="Google Shape;8047;p58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58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58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58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58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58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58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58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58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58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58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58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58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58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58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58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58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58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58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58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58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58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58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58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71" name="Google Shape;8071;p58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072" name="Google Shape;8072;p58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58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58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58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76" name="Google Shape;8076;p58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8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8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58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080" name="Google Shape;8080;p58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{E87F4D94-32CF-4B7E-A39F-AB51CD16B6F9}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081" name="Google Shape;8081;p58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{E87F4D94-32CF-4B7E-A39F-AB51CD16B6F9}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082" name="Google Shape;8082;p58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083" name="Google Shape;8083;p58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084" name="Google Shape;8084;p58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58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58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58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58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89" name="Google Shape;8089;p58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090" name="Google Shape;8090;p58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58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58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58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58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95" name="Google Shape;8095;p58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096" name="Google Shape;8096;p58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58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58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58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58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1" name="Google Shape;8101;p58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102" name="Google Shape;8102;p58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58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58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58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58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7" name="Google Shape;8107;p58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108" name="Google Shape;8108;p58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58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58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58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58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13" name="Google Shape;8113;p58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114" name="Google Shape;8114;p58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58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58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58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58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119" name="Google Shape;8119;p58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{E87F4D94-32CF-4B7E-A39F-AB51CD16B6F9}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120" name="Google Shape;8120;p58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121" name="Google Shape;8121;p5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8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3" name="Google Shape;8123;p58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124" name="Google Shape;8124;p5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8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6" name="Google Shape;8126;p58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8127" name="Google Shape;8127;p58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8" name="Google Shape;8128;p58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9" name="Google Shape;8129;p58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130" name="Google Shape;8130;p58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1" name="Google Shape;8131;p58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2" name="Google Shape;8132;p58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3" name="Google Shape;8133;p58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34" name="Google Shape;8134;p58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8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8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8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8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58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58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1" name="Google Shape;8141;p58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2" name="Google Shape;8142;p58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143" name="Google Shape;8143;p58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4" name="Google Shape;8144;p58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8145" name="Google Shape;8145;p58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6" name="Google Shape;8146;p58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7" name="Google Shape;8147;p58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8" name="Google Shape;8148;p58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49" name="Google Shape;8149;p58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0" name="Google Shape;8150;p58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1" name="Google Shape;8151;p58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2" name="Google Shape;8152;p58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3" name="Google Shape;8153;p58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4" name="Google Shape;8154;p58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5" name="Google Shape;8155;p58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6" name="Google Shape;8156;p58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7" name="Google Shape;8157;p58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158" name="Google Shape;8158;p58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8159" name="Google Shape;8159;p58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8160" name="Google Shape;8160;p58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1" name="Google Shape;8161;p58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2" name="Google Shape;8162;p58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3" name="Google Shape;8163;p58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4" name="Google Shape;8164;p58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5" name="Google Shape;8165;p58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6" name="Google Shape;8166;p58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7" name="Google Shape;8167;p58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8" name="Google Shape;8168;p58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69" name="Google Shape;8169;p58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70" name="Google Shape;8170;p58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171" name="Google Shape;8171;p58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6" name="Google Shape;8176;p59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8177" name="Google Shape;8177;p59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78" name="Google Shape;8178;p59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8179" name="Google Shape;8179;p59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0" name="Google Shape;8180;p59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81" name="Google Shape;8181;p59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8182" name="Google Shape;8182;p59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3" name="Google Shape;8183;p59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84" name="Google Shape;8184;p59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8185" name="Google Shape;8185;p59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6" name="Google Shape;8186;p59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87" name="Google Shape;8187;p59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8188" name="Google Shape;8188;p59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89" name="Google Shape;8189;p59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90" name="Google Shape;8190;p59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8191" name="Google Shape;8191;p59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192" name="Google Shape;8192;p59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93" name="Google Shape;8193;p59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8194" name="Google Shape;8194;p59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9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59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59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59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59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0" name="Google Shape;8200;p59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8201" name="Google Shape;8201;p59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8202" name="Google Shape;8202;p59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3" name="Google Shape;8203;p59"/>
              <p:cNvCxnSpPr>
                <a:stCxn id="8202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04" name="Google Shape;8204;p59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8205" name="Google Shape;8205;p59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6" name="Google Shape;8206;p59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07" name="Google Shape;8207;p59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8208" name="Google Shape;8208;p59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09" name="Google Shape;8209;p59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10" name="Google Shape;8210;p59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8211" name="Google Shape;8211;p59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12" name="Google Shape;8212;p59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13" name="Google Shape;8213;p59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8214" name="Google Shape;8214;p59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15" name="Google Shape;8215;p59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216" name="Google Shape;8216;p59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8217" name="Google Shape;8217;p59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9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59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9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1" name="Google Shape;8221;p59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8222" name="Google Shape;8222;p59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59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59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9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6" name="Google Shape;8226;p59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8227" name="Google Shape;8227;p59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8228" name="Google Shape;8228;p59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59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30" name="Google Shape;8230;p59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1" name="Google Shape;8231;p59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8232" name="Google Shape;8232;p59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59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34" name="Google Shape;8234;p59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35" name="Google Shape;8235;p59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8236" name="Google Shape;8236;p59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9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8" name="Google Shape;8238;p59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8239" name="Google Shape;8239;p59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59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41" name="Google Shape;8241;p59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2" name="Google Shape;8242;p59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43" name="Google Shape;8243;p59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8244" name="Google Shape;8244;p59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59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59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59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8" name="Google Shape;8248;p59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8249" name="Google Shape;8249;p59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9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9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9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9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4" name="Google Shape;8254;p59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8255" name="Google Shape;8255;p59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9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59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8" name="Google Shape;8258;p59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8259" name="Google Shape;8259;p59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8260" name="Google Shape;8260;p59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61" name="Google Shape;8261;p59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262" name="Google Shape;8262;p59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8263" name="Google Shape;8263;p59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64" name="Google Shape;8264;p59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265" name="Google Shape;8265;p59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8266" name="Google Shape;8266;p59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67" name="Google Shape;8267;p59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8268" name="Google Shape;8268;p59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8269" name="Google Shape;8269;p59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8270" name="Google Shape;8270;p59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8271" name="Google Shape;8271;p59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8272" name="Google Shape;8272;p59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3" name="Google Shape;8273;p59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4" name="Google Shape;8274;p59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5" name="Google Shape;8275;p59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6" name="Google Shape;8276;p59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7" name="Google Shape;8277;p59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278" name="Google Shape;8278;p59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8279" name="Google Shape;8279;p59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280" name="Google Shape;8280;p59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9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9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9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9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9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9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7" name="Google Shape;8287;p59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288" name="Google Shape;8288;p59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9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9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9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9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9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9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295" name="Google Shape;8295;p59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8296" name="Google Shape;8296;p59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59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59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59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00" name="Google Shape;8300;p59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8301" name="Google Shape;8301;p59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59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59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59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05" name="Google Shape;8305;p59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8306" name="Google Shape;8306;p59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59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59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59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0" name="Google Shape;8310;p59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8311" name="Google Shape;8311;p59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59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59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59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5" name="Google Shape;8315;p59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8316" name="Google Shape;8316;p59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59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59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59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20" name="Google Shape;8320;p59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9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9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9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24" name="Google Shape;8324;p59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8325" name="Google Shape;8325;p59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59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59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59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29" name="Google Shape;8329;p59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8330" name="Google Shape;8330;p59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59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59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59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34" name="Google Shape;8334;p59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8335" name="Google Shape;8335;p59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59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59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59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9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9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9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59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3" name="Google Shape;8343;p59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8344" name="Google Shape;8344;p59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8345" name="Google Shape;8345;p59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9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59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48" name="Google Shape;8348;p59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8349" name="Google Shape;8349;p59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59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59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52" name="Google Shape;8352;p59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8353" name="Google Shape;8353;p59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59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59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59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59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59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59" name="Google Shape;8359;p59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8360" name="Google Shape;8360;p59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8361" name="Google Shape;8361;p59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59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3" name="Google Shape;8363;p59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8364" name="Google Shape;8364;p59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59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6" name="Google Shape;8366;p59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8367" name="Google Shape;8367;p59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59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9" name="Google Shape;8369;p59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8370" name="Google Shape;8370;p59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59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72" name="Google Shape;8372;p59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8373" name="Google Shape;8373;p59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8374" name="Google Shape;8374;p59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75" name="Google Shape;8375;p59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8376" name="Google Shape;8376;p59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77" name="Google Shape;8377;p59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78" name="Google Shape;8378;p59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8379" name="Google Shape;8379;p59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0" name="Google Shape;8380;p59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81" name="Google Shape;8381;p59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8382" name="Google Shape;8382;p59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3" name="Google Shape;8383;p59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84" name="Google Shape;8384;p59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8385" name="Google Shape;8385;p59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6" name="Google Shape;8386;p59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387" name="Google Shape;8387;p59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8388" name="Google Shape;8388;p59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389" name="Google Shape;8389;p59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90" name="Google Shape;8390;p59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8391" name="Google Shape;8391;p59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59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93" name="Google Shape;8393;p59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8394" name="Google Shape;8394;p59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59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9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9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9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59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59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9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59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3" name="Google Shape;8403;p59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8404" name="Google Shape;8404;p59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8405" name="Google Shape;8405;p59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8406" name="Google Shape;8406;p59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7" name="Google Shape;8407;p59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8408" name="Google Shape;8408;p59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8409" name="Google Shape;8409;p59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0" name="Google Shape;8410;p59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1" name="Google Shape;8411;p59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8412" name="Google Shape;8412;p59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3" name="Google Shape;8413;p59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414" name="Google Shape;8414;p59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8415" name="Google Shape;8415;p59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59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59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59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19" name="Google Shape;8419;p59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8420" name="Google Shape;8420;p59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9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9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9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9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59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26" name="Google Shape;8426;p59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8427" name="Google Shape;8427;p59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59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59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59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59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59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33" name="Google Shape;8433;p59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8434" name="Google Shape;8434;p59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5" name="Google Shape;8435;p59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9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7" name="Google Shape;8437;p59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8" name="Google Shape;8438;p59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9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0" name="Google Shape;8440;p59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441" name="Google Shape;8441;p59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8442" name="Google Shape;8442;p59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9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9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9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9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9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9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9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59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59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9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9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9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5" name="Google Shape;8455;p59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8456" name="Google Shape;8456;p59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9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9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9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9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59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9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9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4" name="Google Shape;8464;p59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8465" name="Google Shape;8465;p59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9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67" name="Google Shape;8467;p59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8468" name="Google Shape;8468;p59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59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0" name="Google Shape;8470;p59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8471" name="Google Shape;8471;p59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59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3" name="Google Shape;8473;p59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8474" name="Google Shape;8474;p59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59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6" name="Google Shape;8476;p59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8477" name="Google Shape;8477;p59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59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79" name="Google Shape;8479;p59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8480" name="Google Shape;8480;p59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59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9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9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9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9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9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59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9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59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59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9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2" name="Google Shape;8492;p59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8493" name="Google Shape;8493;p59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8494" name="Google Shape;8494;p59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59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59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59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59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9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59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59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9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59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59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59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59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9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59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59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9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59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59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59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59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59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59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59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59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59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59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21" name="Google Shape;8521;p59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8522" name="Google Shape;8522;p59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59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59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59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59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27" name="Google Shape;8527;p59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8528" name="Google Shape;8528;p59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8529" name="Google Shape;8529;p59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0" name="Google Shape;8530;p59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1" name="Google Shape;8531;p59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8532" name="Google Shape;8532;p59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3" name="Google Shape;8533;p59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4" name="Google Shape;8534;p59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8535" name="Google Shape;8535;p59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6" name="Google Shape;8536;p59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7" name="Google Shape;8537;p59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8538" name="Google Shape;8538;p59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39" name="Google Shape;8539;p59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40" name="Google Shape;8540;p59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1" name="Google Shape;8541;p59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8542" name="Google Shape;8542;p59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8543" name="Google Shape;8543;p59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59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59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6" name="Google Shape;8546;p59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8547" name="Google Shape;8547;p59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59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59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50" name="Google Shape;8550;p59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8551" name="Google Shape;8551;p59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9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3" name="Google Shape;8553;p59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8554" name="Google Shape;8554;p59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8555" name="Google Shape;8555;p59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59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57" name="Google Shape;8557;p59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8558" name="Google Shape;8558;p59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59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60" name="Google Shape;8560;p59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8561" name="Google Shape;8561;p59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59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63" name="Google Shape;8563;p59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8564" name="Google Shape;8564;p59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59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66" name="Google Shape;8566;p59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7" name="Google Shape;8567;p59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8568" name="Google Shape;8568;p59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9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9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9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9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9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78" name="Google Shape;8578;p60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8579" name="Google Shape;8579;p60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8580" name="Google Shape;8580;p60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60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60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60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60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60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60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60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60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60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0" name="Google Shape;8590;p60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8591" name="Google Shape;8591;p60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60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60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60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60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60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60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60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60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60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1" name="Google Shape;8601;p60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8602" name="Google Shape;8602;p60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60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60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60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60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60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60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60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60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60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2" name="Google Shape;8612;p60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8613" name="Google Shape;8613;p60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60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60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60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60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60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60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60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60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60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3" name="Google Shape;8623;p60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8624" name="Google Shape;8624;p60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60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60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60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60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60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60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60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60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60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34" name="Google Shape;8634;p60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8635" name="Google Shape;8635;p60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60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60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60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60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60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60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60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60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60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45" name="Google Shape;8645;p60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8646" name="Google Shape;8646;p60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60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60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60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60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60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60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60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60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60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6" name="Google Shape;8656;p60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8657" name="Google Shape;8657;p60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60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60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60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60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60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60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60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60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60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67" name="Google Shape;8667;p60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8668" name="Google Shape;8668;p60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60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60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60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60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60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60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60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60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60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78" name="Google Shape;8678;p60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8679" name="Google Shape;8679;p60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60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60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60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60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60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60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60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60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60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89" name="Google Shape;8689;p60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8690" name="Google Shape;8690;p60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8691" name="Google Shape;8691;p60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60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60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60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60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96" name="Google Shape;8696;p60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8697" name="Google Shape;8697;p60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60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60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60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60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2" name="Google Shape;8702;p60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8703" name="Google Shape;8703;p60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60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60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60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60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8" name="Google Shape;8708;p60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8709" name="Google Shape;8709;p60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60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60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60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60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14" name="Google Shape;8714;p60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8715" name="Google Shape;8715;p60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60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60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60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60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60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60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60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60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60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60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60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60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60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60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60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60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60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60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8734" name="Google Shape;8734;p60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60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6" name="Google Shape;8736;p60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8737" name="Google Shape;8737;p60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60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9" name="Google Shape;8739;p60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8740" name="Google Shape;8740;p60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60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60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60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60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60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60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60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8" name="Google Shape;8748;p60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8749" name="Google Shape;8749;p60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60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60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60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60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4" name="Google Shape;8754;p60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8755" name="Google Shape;8755;p60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60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60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60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60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0" name="Google Shape;8760;p60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8761" name="Google Shape;8761;p60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8762" name="Google Shape;8762;p6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6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4" name="Google Shape;8764;p60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8765" name="Google Shape;8765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7" name="Google Shape;8767;p60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8768" name="Google Shape;8768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0" name="Google Shape;8770;p60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8771" name="Google Shape;8771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3" name="Google Shape;8773;p60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8774" name="Google Shape;8774;p6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6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76" name="Google Shape;8776;p60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8777" name="Google Shape;8777;p60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8778" name="Google Shape;8778;p6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79" name="Google Shape;8779;p60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780" name="Google Shape;8780;p60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8781" name="Google Shape;8781;p6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82" name="Google Shape;8782;p60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8783" name="Google Shape;8783;p60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8784" name="Google Shape;8784;p60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8785" name="Google Shape;8785;p60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8786" name="Google Shape;8786;p60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87" name="Google Shape;8787;p60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788" name="Google Shape;8788;p60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8789" name="Google Shape;8789;p60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60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60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60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60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60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60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60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60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60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60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60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60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2" name="Google Shape;8802;p60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8803" name="Google Shape;8803;p60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04" name="Google Shape;8804;p60"/>
            <p:cNvCxnSpPr>
              <a:stCxn id="8803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805" name="Google Shape;8805;p60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06" name="Google Shape;8806;p60"/>
            <p:cNvCxnSpPr>
              <a:endCxn id="8805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807" name="Google Shape;8807;p60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08" name="Google Shape;8808;p60"/>
            <p:cNvCxnSpPr>
              <a:stCxn id="8807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809" name="Google Shape;8809;p60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0" name="Google Shape;8810;p60"/>
            <p:cNvCxnSpPr>
              <a:endCxn id="8809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1" name="Google Shape;8811;p60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8812" name="Google Shape;8812;p60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60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60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60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6" name="Google Shape;8816;p60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8817" name="Google Shape;8817;p60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8818" name="Google Shape;8818;p60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60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60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60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60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60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60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5" name="Google Shape;8825;p60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8826" name="Google Shape;8826;p60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60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60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60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60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60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60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33" name="Google Shape;8833;p60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8834" name="Google Shape;8834;p60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60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60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60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60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60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60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1" name="Google Shape;8841;p60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8842" name="Google Shape;8842;p60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60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60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60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60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60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60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9" name="Google Shape;8849;p60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8850" name="Google Shape;8850;p60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60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60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60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60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60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60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57" name="Google Shape;8857;p60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8858" name="Google Shape;8858;p60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59" name="Google Shape;8859;p60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860" name="Google Shape;8860;p60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8861" name="Google Shape;8861;p60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60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60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60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60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60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60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68" name="Google Shape;8868;p60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8869" name="Google Shape;8869;p60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60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60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60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60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60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60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76" name="Google Shape;8876;p60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8877" name="Google Shape;8877;p60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60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60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60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81" name="Google Shape;8881;p60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8882" name="Google Shape;8882;p60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8883" name="Google Shape;8883;p60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8884" name="Google Shape;8884;p60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8885" name="Google Shape;8885;p60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6" name="Google Shape;8886;p60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8887" name="Google Shape;8887;p60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60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60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60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60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60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60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60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5" name="Google Shape;8895;p60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8896" name="Google Shape;8896;p60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8897" name="Google Shape;8897;p60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8898" name="Google Shape;8898;p60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9" name="Google Shape;8899;p60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00" name="Google Shape;8900;p60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8901" name="Google Shape;8901;p60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02" name="Google Shape;8902;p60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03" name="Google Shape;8903;p60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8904" name="Google Shape;8904;p60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8905" name="Google Shape;8905;p60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6" name="Google Shape;8906;p60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07" name="Google Shape;8907;p60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8908" name="Google Shape;8908;p60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09" name="Google Shape;8909;p60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10" name="Google Shape;8910;p60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8911" name="Google Shape;8911;p60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8912" name="Google Shape;8912;p60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3" name="Google Shape;8913;p60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14" name="Google Shape;8914;p60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8915" name="Google Shape;8915;p60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16" name="Google Shape;8916;p60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17" name="Google Shape;8917;p60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8918" name="Google Shape;8918;p60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8919" name="Google Shape;8919;p60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0" name="Google Shape;8920;p60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21" name="Google Shape;8921;p60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8922" name="Google Shape;8922;p60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23" name="Google Shape;8923;p60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8924" name="Google Shape;8924;p60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8925" name="Google Shape;8925;p60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8926" name="Google Shape;8926;p60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27" name="Google Shape;8927;p60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8928" name="Google Shape;8928;p60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29" name="Google Shape;8929;p60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30" name="Google Shape;8930;p60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8931" name="Google Shape;8931;p60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32" name="Google Shape;8932;p60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8933" name="Google Shape;8933;p60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34" name="Google Shape;8934;p60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35" name="Google Shape;8935;p60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8936" name="Google Shape;8936;p60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37" name="Google Shape;8937;p60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8938" name="Google Shape;8938;p60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39" name="Google Shape;8939;p60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8940" name="Google Shape;8940;p60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8941" name="Google Shape;8941;p60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42" name="Google Shape;8942;p60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8943" name="Google Shape;8943;p60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944" name="Google Shape;8944;p60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9" name="Google Shape;8949;p6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0" name="Google Shape;8950;p61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51" name="Google Shape;8951;p61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8952" name="Google Shape;8952;p61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61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61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61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61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7" name="Google Shape;8957;p61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58" name="Google Shape;8958;p61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8959" name="Google Shape;8959;p61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61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61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2" name="Google Shape;8962;p61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8963" name="Google Shape;8963;p61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61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61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61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7" name="Google Shape;8967;p61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8968" name="Google Shape;8968;p61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61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61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61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2" name="Google Shape;8972;p61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8973" name="Google Shape;8973;p61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61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61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61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61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78" name="Google Shape;8978;p61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79" name="Google Shape;8979;p61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8980" name="Google Shape;8980;p61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61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61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83" name="Google Shape;8983;p61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84" name="Google Shape;8984;p61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8985" name="Google Shape;8985;p61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61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61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61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9" name="Google Shape;8989;p61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8990" name="Google Shape;8990;p61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61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2" name="Google Shape;8992;p61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8993" name="Google Shape;8993;p61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61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5" name="Google Shape;8995;p61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8996" name="Google Shape;8996;p61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61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61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61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61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61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2" name="Google Shape;9002;p61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003" name="Google Shape;9003;p61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61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61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61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61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61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61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61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61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61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61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61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61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61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61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61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61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0" name="Google Shape;9020;p61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021" name="Google Shape;9021;p61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61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61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61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61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61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7" name="Google Shape;9027;p61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028" name="Google Shape;9028;p61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61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61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61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61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3" name="Google Shape;9033;p61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034" name="Google Shape;9034;p61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61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6" name="Google Shape;9036;p61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037" name="Google Shape;9037;p61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61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61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0" name="Google Shape;9040;p61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041" name="Google Shape;9041;p61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61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61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4" name="Google Shape;9044;p61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045" name="Google Shape;9045;p61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61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7" name="Google Shape;9047;p61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048" name="Google Shape;9048;p61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61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61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61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2" name="Google Shape;9052;p61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053" name="Google Shape;9053;p61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61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5" name="Google Shape;9055;p61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056" name="Google Shape;9056;p61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61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61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61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61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61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61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61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61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61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61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61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61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61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61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61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61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61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4" name="Google Shape;9074;p61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075" name="Google Shape;9075;p61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61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61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61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61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61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81" name="Google Shape;9081;p61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82" name="Google Shape;9082;p61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083" name="Google Shape;9083;p61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61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61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61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61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61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9" name="Google Shape;9089;p61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090" name="Google Shape;9090;p61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61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61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61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61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61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6" name="Google Shape;9096;p61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097" name="Google Shape;9097;p61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61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61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0" name="Google Shape;9100;p61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1" name="Google Shape;9101;p61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102" name="Google Shape;9102;p61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61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61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61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61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61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61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9" name="Google Shape;9109;p61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110" name="Google Shape;9110;p61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61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61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3" name="Google Shape;9113;p61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114" name="Google Shape;9114;p61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61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61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61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61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61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61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61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61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61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61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61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61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61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61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61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61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1" name="Google Shape;9131;p61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132" name="Google Shape;9132;p61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61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61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61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61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61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61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61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61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61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61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61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61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61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6" name="Google Shape;9146;p61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9147" name="Google Shape;9147;p61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61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61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61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61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61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61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61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61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6" name="Google Shape;9156;p61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9157" name="Google Shape;9157;p61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61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61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61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61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61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61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4" name="Google Shape;9164;p61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9165" name="Google Shape;9165;p61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61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7" name="Google Shape;9167;p61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9168" name="Google Shape;9168;p61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61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0" name="Google Shape;9170;p61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1" name="Google Shape;9171;p61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9172" name="Google Shape;9172;p61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61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61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61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61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61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61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9" name="Google Shape;9179;p61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9180" name="Google Shape;9180;p61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61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2" name="Google Shape;9182;p61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3" name="Google Shape;9183;p61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9184" name="Google Shape;9184;p61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61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6" name="Google Shape;9186;p61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9187" name="Google Shape;9187;p61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61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61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61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61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2" name="Google Shape;9192;p61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9193" name="Google Shape;9193;p61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61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61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61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61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8" name="Google Shape;9198;p61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99" name="Google Shape;9199;p61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9200" name="Google Shape;9200;p61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61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61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61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61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5" name="Google Shape;9205;p61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9206" name="Google Shape;9206;p61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61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61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61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61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1" name="Google Shape;9211;p61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9212" name="Google Shape;9212;p61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61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61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61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61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7" name="Google Shape;9217;p61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9218" name="Google Shape;9218;p61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61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61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1" name="Google Shape;9221;p61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9222" name="Google Shape;9222;p61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61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61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61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6" name="Google Shape;9226;p61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9227" name="Google Shape;9227;p61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61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61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61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1" name="Google Shape;9231;p61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9232" name="Google Shape;9232;p61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61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61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5" name="Google Shape;9235;p61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9236" name="Google Shape;9236;p61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61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38" name="Google Shape;9238;p61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9" name="Google Shape;9239;p61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9240" name="Google Shape;9240;p61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61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61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61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61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61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6" name="Google Shape;9246;p61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9247" name="Google Shape;9247;p61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61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9" name="Google Shape;9249;p61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9250" name="Google Shape;9250;p61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61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61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61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61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61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6" name="Google Shape;9256;p61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9257" name="Google Shape;9257;p61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61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9" name="Google Shape;9259;p61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9260" name="Google Shape;9260;p61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61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61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61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61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61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61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61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61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61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61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9271" name="Google Shape;9271;p61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61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61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61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5" name="Google Shape;9275;p61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9276" name="Google Shape;9276;p61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61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61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61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61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61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61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61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61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61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61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61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8" name="Google Shape;9288;p61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9" name="Google Shape;9289;p61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9290" name="Google Shape;9290;p61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61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61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61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61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61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61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7" name="Google Shape;9297;p61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9298" name="Google Shape;9298;p61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61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61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61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61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61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61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61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6" name="Google Shape;9306;p61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9307" name="Google Shape;9307;p61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61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61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61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1" name="Google Shape;9311;p61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9312" name="Google Shape;9312;p61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61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61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61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6" name="Google Shape;9316;p61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9317" name="Google Shape;9317;p61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61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61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61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61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6" name="Google Shape;9326;p62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7" name="Google Shape;9327;p62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28" name="Google Shape;9328;p62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9329" name="Google Shape;9329;p62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62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62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62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62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4" name="Google Shape;9334;p62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9335" name="Google Shape;9335;p62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62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62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62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9" name="Google Shape;9339;p62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9340" name="Google Shape;9340;p62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62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62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62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62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62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62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7" name="Google Shape;9347;p62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9348" name="Google Shape;9348;p62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62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0" name="Google Shape;9350;p62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9351" name="Google Shape;9351;p62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62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3" name="Google Shape;9353;p62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9354" name="Google Shape;9354;p62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62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6" name="Google Shape;9356;p62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57" name="Google Shape;9357;p62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9358" name="Google Shape;9358;p62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62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62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62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62" name="Google Shape;9362;p62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3" name="Google Shape;9363;p62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4" name="Google Shape;9364;p62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9365" name="Google Shape;9365;p62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62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62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62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9" name="Google Shape;9369;p62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9370" name="Google Shape;9370;p62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62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62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62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4" name="Google Shape;9374;p62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9375" name="Google Shape;9375;p62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62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62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62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62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62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62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62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62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62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5" name="Google Shape;9385;p62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9386" name="Google Shape;9386;p62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62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62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62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62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62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62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62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62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5" name="Google Shape;9395;p62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96" name="Google Shape;9396;p62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9397" name="Google Shape;9397;p62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62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62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0" name="Google Shape;9400;p62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9401" name="Google Shape;9401;p62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62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62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62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62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62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62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62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9409" name="Google Shape;9409;p62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62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62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62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13" name="Google Shape;9413;p62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14" name="Google Shape;9414;p62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9415" name="Google Shape;9415;p62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62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7" name="Google Shape;9417;p62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9418" name="Google Shape;9418;p62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62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62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62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62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62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4" name="Google Shape;9424;p62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9425" name="Google Shape;9425;p62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62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7" name="Google Shape;9427;p62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9428" name="Google Shape;9428;p62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62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0" name="Google Shape;9430;p62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9431" name="Google Shape;9431;p62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62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62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62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9435" name="Google Shape;9435;p62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62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62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62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9" name="Google Shape;9439;p62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9440" name="Google Shape;9440;p62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62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2" name="Google Shape;9442;p62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9443" name="Google Shape;9443;p62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62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62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62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62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8" name="Google Shape;9448;p62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9449" name="Google Shape;9449;p62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62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62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62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62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62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62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62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7" name="Google Shape;9457;p62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9458" name="Google Shape;9458;p62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62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62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62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62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62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62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62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62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62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62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9" name="Google Shape;9469;p62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9470" name="Google Shape;9470;p62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62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62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62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62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5" name="Google Shape;9475;p62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9476" name="Google Shape;9476;p62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62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8" name="Google Shape;9478;p62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9479" name="Google Shape;9479;p62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62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1" name="Google Shape;9481;p62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9482" name="Google Shape;9482;p62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62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62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62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6" name="Google Shape;9486;p62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9487" name="Google Shape;9487;p62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62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9" name="Google Shape;9489;p62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9490" name="Google Shape;9490;p62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62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62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3" name="Google Shape;9493;p62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9494" name="Google Shape;9494;p62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62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62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7" name="Google Shape;9497;p62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9498" name="Google Shape;9498;p62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62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0" name="Google Shape;9500;p62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1" name="Google Shape;9501;p62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2" name="Google Shape;9502;p62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3" name="Google Shape;9503;p62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9504" name="Google Shape;9504;p62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62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62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62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62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62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62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62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62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62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4" name="Google Shape;9514;p62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9515" name="Google Shape;9515;p62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62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62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62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9" name="Google Shape;9519;p62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9520" name="Google Shape;9520;p62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62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2" name="Google Shape;9522;p62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23" name="Google Shape;9523;p62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9524" name="Google Shape;9524;p62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62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62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7" name="Google Shape;9527;p62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9528" name="Google Shape;9528;p62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62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62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62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62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62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62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62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62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7" name="Google Shape;9537;p62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9538" name="Google Shape;9538;p62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62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62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62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2" name="Google Shape;9542;p62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3" name="Google Shape;9543;p62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9544" name="Google Shape;9544;p62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62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62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7" name="Google Shape;9547;p62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9548" name="Google Shape;9548;p62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62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0" name="Google Shape;9550;p62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9551" name="Google Shape;9551;p62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62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62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62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62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6" name="Google Shape;9556;p62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9557" name="Google Shape;9557;p62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62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62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62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1" name="Google Shape;9561;p62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9562" name="Google Shape;9562;p62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62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4" name="Google Shape;9564;p62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5" name="Google Shape;9565;p62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66" name="Google Shape;9566;p62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9567" name="Google Shape;9567;p62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62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62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0" name="Google Shape;9570;p62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9571" name="Google Shape;9571;p62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62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62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62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62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6" name="Google Shape;9576;p62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9577" name="Google Shape;9577;p62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62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79" name="Google Shape;9579;p62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0" name="Google Shape;9580;p62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9581" name="Google Shape;9581;p62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62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62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62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62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6" name="Google Shape;9586;p62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9587" name="Google Shape;9587;p62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62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62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62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62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62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62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62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62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62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62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62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9" name="Google Shape;9599;p62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00" name="Google Shape;9600;p62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9601" name="Google Shape;9601;p62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62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62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04" name="Google Shape;9604;p62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5" name="Google Shape;9605;p62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06" name="Google Shape;9606;p62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9607" name="Google Shape;9607;p62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62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62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10" name="Google Shape;9610;p62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11" name="Google Shape;9611;p62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9612" name="Google Shape;9612;p62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62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62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62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9616" name="Google Shape;9616;p62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62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62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62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20" name="Google Shape;9620;p62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21" name="Google Shape;9621;p62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9622" name="Google Shape;9622;p62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62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62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62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62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62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62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62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62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62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2" name="Google Shape;9632;p62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9633" name="Google Shape;9633;p62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62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62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62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62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8" name="Google Shape;9638;p62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9639" name="Google Shape;9639;p62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62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1" name="Google Shape;9641;p62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9642" name="Google Shape;9642;p62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62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62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62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62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62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62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62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62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62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62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62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62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5" name="Google Shape;9655;p62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6" name="Google Shape;9656;p62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9657" name="Google Shape;9657;p62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62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62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62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62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62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62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62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62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62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62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62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62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9670" name="Google Shape;9670;p62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62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2" name="Google Shape;9672;p62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9673" name="Google Shape;9673;p62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62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62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6" name="Google Shape;9676;p62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9677" name="Google Shape;9677;p62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62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62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62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1" name="Google Shape;9681;p62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9682" name="Google Shape;9682;p62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62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62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5" name="Google Shape;9685;p62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86" name="Google Shape;9686;p62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9687" name="Google Shape;9687;p62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62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9" name="Google Shape;9689;p62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9690" name="Google Shape;9690;p62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62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62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3" name="Google Shape;9693;p62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9694" name="Google Shape;9694;p62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62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62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62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62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62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00" name="Google Shape;9700;p62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1" name="Google Shape;9701;p62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02" name="Google Shape;9702;p62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9703" name="Google Shape;9703;p62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62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62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6" name="Google Shape;9706;p62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9707" name="Google Shape;9707;p62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62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62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0" name="Google Shape;9710;p62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9711" name="Google Shape;9711;p62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62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3" name="Google Shape;9713;p62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9714" name="Google Shape;9714;p62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62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6" name="Google Shape;9716;p62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9717" name="Google Shape;9717;p62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62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62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62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21" name="Google Shape;9721;p62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22" name="Google Shape;9722;p62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9723" name="Google Shape;9723;p62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62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5" name="Google Shape;9725;p62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9726" name="Google Shape;9726;p62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62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62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62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0" name="Google Shape;9730;p62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9731" name="Google Shape;9731;p62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62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62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4" name="Google Shape;9734;p62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9735" name="Google Shape;9735;p62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62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7" name="Google Shape;9737;p62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9738" name="Google Shape;9738;p62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62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62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62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62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62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62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45" name="Google Shape;9745;p62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6" name="Google Shape;9746;p62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7" name="Google Shape;9747;p62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9748" name="Google Shape;9748;p62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62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0" name="Google Shape;9750;p62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9751" name="Google Shape;9751;p62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62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7" name="Google Shape;9757;p63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8" name="Google Shape;9758;p63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59" name="Google Shape;9759;p63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9760" name="Google Shape;9760;p63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63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63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63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63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63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63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63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63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63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63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63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63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3" name="Google Shape;9773;p63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9774" name="Google Shape;9774;p63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63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63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63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63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9" name="Google Shape;9779;p63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9780" name="Google Shape;9780;p63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63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63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63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63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63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63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63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63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63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63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63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63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63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63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63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63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63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9798" name="Google Shape;9798;p63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63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63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63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2" name="Google Shape;9802;p63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9803" name="Google Shape;9803;p63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63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63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63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63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63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63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63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63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63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63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63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63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63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63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63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63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0" name="Google Shape;9820;p63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9821" name="Google Shape;9821;p63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63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63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63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63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6" name="Google Shape;9826;p63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9827" name="Google Shape;9827;p63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63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63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63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63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63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63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63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9835" name="Google Shape;9835;p63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63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63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63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63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63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1" name="Google Shape;9841;p63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9842" name="Google Shape;9842;p63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63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63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63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63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63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63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63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63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1" name="Google Shape;9851;p63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9852" name="Google Shape;9852;p63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63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63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63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63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7" name="Google Shape;9857;p63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9858" name="Google Shape;9858;p63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63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63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63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63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63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63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63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63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63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63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63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63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63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63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63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63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5" name="Google Shape;9875;p63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9876" name="Google Shape;9876;p63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63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63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63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63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1" name="Google Shape;9881;p63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9882" name="Google Shape;9882;p63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63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63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63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6" name="Google Shape;9886;p63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9887" name="Google Shape;9887;p63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63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63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63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1" name="Google Shape;9891;p63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9892" name="Google Shape;9892;p63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63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63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63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6" name="Google Shape;9896;p63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9897" name="Google Shape;9897;p63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63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63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63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63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63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63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63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63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63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63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63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63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63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63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63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63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63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9915" name="Google Shape;9915;p63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63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7" name="Google Shape;9917;p63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9918" name="Google Shape;9918;p63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63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20" name="Google Shape;9920;p63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21" name="Google Shape;9921;p63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9922" name="Google Shape;9922;p63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63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63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63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6" name="Google Shape;9926;p63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9927" name="Google Shape;9927;p63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63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63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63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63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63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63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63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63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63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63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63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63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0" name="Google Shape;9940;p63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9941" name="Google Shape;9941;p63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63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63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63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5" name="Google Shape;9945;p63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6" name="Google Shape;9946;p63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9947" name="Google Shape;9947;p63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63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63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63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63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63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63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63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63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63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63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63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63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63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63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63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63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4" name="Google Shape;9964;p63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9965" name="Google Shape;9965;p63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63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63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8" name="Google Shape;9968;p63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9969" name="Google Shape;9969;p63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63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63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2" name="Google Shape;9972;p63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3" name="Google Shape;9973;p63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9974" name="Google Shape;9974;p63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63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63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63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8" name="Google Shape;9978;p63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9979" name="Google Shape;9979;p63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63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1" name="Google Shape;9981;p63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9982" name="Google Shape;9982;p63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63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63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63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63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63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63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63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63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1" name="Google Shape;9991;p63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92" name="Google Shape;9992;p63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9993" name="Google Shape;9993;p63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63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63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63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63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63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9999" name="Google Shape;9999;p63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63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63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63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63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63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63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6" name="Google Shape;10006;p63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007" name="Google Shape;10007;p63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63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63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63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63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63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63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63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63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63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63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63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63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20" name="Google Shape;10020;p63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1" name="Google Shape;10021;p63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022" name="Google Shape;10022;p63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63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63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5" name="Google Shape;10025;p63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026" name="Google Shape;10026;p63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63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63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63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63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63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2" name="Google Shape;10032;p63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033" name="Google Shape;10033;p63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63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63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6" name="Google Shape;10036;p63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037" name="Google Shape;10037;p63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63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63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63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63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63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3" name="Google Shape;10043;p63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044" name="Google Shape;10044;p63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63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63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047" name="Google Shape;10047;p63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63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63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63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1" name="Google Shape;10051;p63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052" name="Google Shape;10052;p63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63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4" name="Google Shape;10054;p63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055" name="Google Shape;10055;p63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63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63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63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63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63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63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2" name="Google Shape;10062;p63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063" name="Google Shape;10063;p63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63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63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6" name="Google Shape;10066;p63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067" name="Google Shape;10067;p63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63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63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63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63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63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63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63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63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6" name="Google Shape;10076;p63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077" name="Google Shape;10077;p63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63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63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63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63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63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63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63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5" name="Google Shape;10085;p63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086" name="Google Shape;10086;p63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63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63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63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63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63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63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63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63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63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63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63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63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63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63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63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63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103" name="Google Shape;10103;p63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63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63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63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63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8" name="Google Shape;10108;p63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109" name="Google Shape;10109;p63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63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63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63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63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63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63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63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63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63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63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63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63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63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63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63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63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63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63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63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9" name="Google Shape;10129;p63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130" name="Google Shape;10130;p63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63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63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63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63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5" name="Google Shape;10135;p63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0136" name="Google Shape;10136;p63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63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63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63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63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63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63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63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63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63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63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7" name="Google Shape;10147;p63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0148" name="Google Shape;10148;p63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63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63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63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63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63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63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63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63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63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63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63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0" name="Google Shape;10160;p63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0161" name="Google Shape;10161;p63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63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63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63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0165" name="Google Shape;10165;p63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63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63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63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63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63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63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63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63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0174" name="Google Shape;10174;p63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63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63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63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8" name="Google Shape;10178;p63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79" name="Google Shape;10179;p63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0180" name="Google Shape;10180;p63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63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63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63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63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63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63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63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8" name="Google Shape;10188;p63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0189" name="Google Shape;10189;p63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63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63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2" name="Google Shape;10192;p63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0193" name="Google Shape;10193;p63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63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5" name="Google Shape;10195;p63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0196" name="Google Shape;10196;p63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63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63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63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63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63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0202" name="Google Shape;10202;p63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63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63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5" name="Google Shape;10205;p63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0206" name="Google Shape;10206;p63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63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63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63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63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63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63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3" name="Google Shape;10213;p63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0214" name="Google Shape;10214;p63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63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63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63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8" name="Google Shape;10218;p63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0219" name="Google Shape;10219;p63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63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63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63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63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63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63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63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7" name="Google Shape;10227;p63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0228" name="Google Shape;10228;p63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63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63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63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63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63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63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63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3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7" name="Google Shape;10237;p63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0238" name="Google Shape;10238;p63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63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63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63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63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63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4" name="Google Shape;10244;p63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0245" name="Google Shape;10245;p63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3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3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3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3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0" name="Google Shape;10250;p63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0251" name="Google Shape;10251;p63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63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63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63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5" name="Google Shape;10255;p63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0256" name="Google Shape;10256;p63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63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63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63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63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1" name="Google Shape;10261;p63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0262" name="Google Shape;10262;p63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63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63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3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63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63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0268" name="Google Shape;10268;p63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69" name="Google Shape;10269;p63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0270" name="Google Shape;10270;p63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1" name="Google Shape;10271;p63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2" name="Google Shape;10272;p63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73" name="Google Shape;10273;p63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0274" name="Google Shape;10274;p63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63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63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63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63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63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63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63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63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63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63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0285" name="Google Shape;10285;p63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63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63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63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63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63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63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63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63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63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63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63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63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8" name="Google Shape;10298;p63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0299" name="Google Shape;10299;p63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63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63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63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63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63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5" name="Google Shape;10305;p63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0306" name="Google Shape;10306;p63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63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63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63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63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63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2" name="Google Shape;10312;p63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0313" name="Google Shape;10313;p63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63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63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63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7" name="Google Shape;10317;p63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0318" name="Google Shape;10318;p63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63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63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63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63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63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63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63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63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63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63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9" name="Google Shape;10329;p63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0330" name="Google Shape;10330;p63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63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63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63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4" name="Google Shape;10334;p63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0335" name="Google Shape;10335;p63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63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7" name="Google Shape;10337;p63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0338" name="Google Shape;10338;p63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63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63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63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63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3" name="Google Shape;10343;p63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0344" name="Google Shape;10344;p63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63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63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47" name="Google Shape;10347;p63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48" name="Google Shape;10348;p63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0349" name="Google Shape;10349;p63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63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1" name="Google Shape;10351;p63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0352" name="Google Shape;10352;p63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63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63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63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63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0357" name="Google Shape;10357;p63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63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63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63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63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63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63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63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63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63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63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8" name="Google Shape;10368;p63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0369" name="Google Shape;10369;p63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63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63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63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3" name="Google Shape;10373;p63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0374" name="Google Shape;10374;p63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63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63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63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63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63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63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63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63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3" name="Google Shape;10383;p63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0384" name="Google Shape;10384;p63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63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63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63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63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63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63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63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2" name="Google Shape;10392;p63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0393" name="Google Shape;10393;p63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63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5" name="Google Shape;10395;p63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0396" name="Google Shape;10396;p63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63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63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63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0" name="Google Shape;10400;p63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0401" name="Google Shape;10401;p63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63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63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63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63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63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63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63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63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63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1" name="Google Shape;10411;p63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0412" name="Google Shape;10412;p63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63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63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63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63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63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0418" name="Google Shape;10418;p63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63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0" name="Google Shape;10420;p63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0421" name="Google Shape;10421;p63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63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63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63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63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63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63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63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0429" name="Google Shape;10429;p63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63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63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63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63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63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63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63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63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63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63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63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63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63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63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63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63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63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7" name="Google Shape;10447;p63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8" name="Google Shape;10448;p63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0449" name="Google Shape;10449;p63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63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63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63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63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0454" name="Google Shape;10454;p63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63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63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63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63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63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63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63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63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63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4" name="Google Shape;10464;p63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5" name="Google Shape;10465;p63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0466" name="Google Shape;10466;p63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63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8" name="Google Shape;10468;p63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0469" name="Google Shape;10469;p63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63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63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63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63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63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5" name="Google Shape;10475;p63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0476" name="Google Shape;10476;p63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63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8" name="Google Shape;10478;p63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9" name="Google Shape;10479;p63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0480" name="Google Shape;10480;p63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63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63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63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63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63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6" name="Google Shape;10486;p63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0487" name="Google Shape;10487;p63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63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63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63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63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63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63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63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63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63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63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63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63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63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63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63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63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63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5" name="Google Shape;10505;p63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6" name="Google Shape;10506;p63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0507" name="Google Shape;10507;p63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63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9" name="Google Shape;10509;p63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0510" name="Google Shape;10510;p63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63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63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63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4" name="Google Shape;10514;p63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0515" name="Google Shape;10515;p63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63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63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63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63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0" name="Google Shape;10520;p63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0521" name="Google Shape;10521;p63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63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63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63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5" name="Google Shape;10525;p63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0526" name="Google Shape;10526;p63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63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8" name="Google Shape;10528;p63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0529" name="Google Shape;10529;p63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63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63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63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63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63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63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63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63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63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63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63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63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63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63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63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63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0" name="Google Shape;10550;p64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1" name="Google Shape;10551;p64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52" name="Google Shape;10552;p64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0553" name="Google Shape;10553;p64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64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64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64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64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64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64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64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0561" name="Google Shape;10561;p64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64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64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4" name="Google Shape;10564;p64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0565" name="Google Shape;10565;p64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64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64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64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64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0" name="Google Shape;10570;p64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0571" name="Google Shape;10571;p64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64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64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0574" name="Google Shape;10574;p64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64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64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64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64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9" name="Google Shape;10579;p64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0580" name="Google Shape;10580;p64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64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64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64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64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64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64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7" name="Google Shape;10587;p64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0588" name="Google Shape;10588;p64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64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64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64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64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64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64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64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6" name="Google Shape;10596;p64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0597" name="Google Shape;10597;p64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64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64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0" name="Google Shape;10600;p64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0601" name="Google Shape;10601;p64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64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64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64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64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64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64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8" name="Google Shape;10608;p64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0609" name="Google Shape;10609;p64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64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64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64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64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64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64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6" name="Google Shape;10616;p64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7" name="Google Shape;10617;p64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0618" name="Google Shape;10618;p64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64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64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1" name="Google Shape;10621;p64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0622" name="Google Shape;10622;p64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64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64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64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64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7" name="Google Shape;10627;p64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0628" name="Google Shape;10628;p64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4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4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4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4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4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4" name="Google Shape;10634;p64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0635" name="Google Shape;10635;p64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4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4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4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4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64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64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2" name="Google Shape;10642;p64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0643" name="Google Shape;10643;p64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4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4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64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64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4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4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0" name="Google Shape;10650;p64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0651" name="Google Shape;10651;p64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4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4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4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4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4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7" name="Google Shape;10657;p64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0658" name="Google Shape;10658;p64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4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4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4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2" name="Google Shape;10662;p64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0663" name="Google Shape;10663;p64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64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64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4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7" name="Google Shape;10667;p64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0668" name="Google Shape;10668;p64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64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64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4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4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3" name="Google Shape;10673;p64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0674" name="Google Shape;10674;p64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4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4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4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4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4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4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1" name="Google Shape;10681;p64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0682" name="Google Shape;10682;p64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4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4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4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4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4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0688" name="Google Shape;10688;p64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4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4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4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4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64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4" name="Google Shape;10694;p64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0695" name="Google Shape;10695;p64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4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4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4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4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4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4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0702" name="Google Shape;10702;p64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4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4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4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6" name="Google Shape;10706;p64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0707" name="Google Shape;10707;p64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64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64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4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4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4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3" name="Google Shape;10713;p64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0714" name="Google Shape;10714;p64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4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4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4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4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0719" name="Google Shape;10719;p64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4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4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4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4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4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0725" name="Google Shape;10725;p64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4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4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4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9" name="Google Shape;10729;p64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0730" name="Google Shape;10730;p64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4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4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4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4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5" name="Google Shape;10735;p64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0736" name="Google Shape;10736;p64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4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4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4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4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4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64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3" name="Google Shape;10743;p64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0744" name="Google Shape;10744;p64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4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4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4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64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9" name="Google Shape;10749;p64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0750" name="Google Shape;10750;p64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4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4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64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4" name="Google Shape;10754;p64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0755" name="Google Shape;10755;p64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4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4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64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64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0" name="Google Shape;10760;p64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0761" name="Google Shape;10761;p64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4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64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64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4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6" name="Google Shape;10766;p64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0767" name="Google Shape;10767;p64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4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4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4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4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2" name="Google Shape;10772;p64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0773" name="Google Shape;10773;p64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4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4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6" name="Google Shape;10776;p64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0777" name="Google Shape;10777;p64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4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4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4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4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0782" name="Google Shape;10782;p64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4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64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64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4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64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8" name="Google Shape;10788;p64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0789" name="Google Shape;10789;p64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4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1" name="Google Shape;10791;p64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0792" name="Google Shape;10792;p64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64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64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4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4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4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8" name="Google Shape;10798;p64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0799" name="Google Shape;10799;p64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4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4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4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4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4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5" name="Google Shape;10805;p64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0806" name="Google Shape;10806;p64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64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4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4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4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4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64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4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64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4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6" name="Google Shape;10816;p64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0817" name="Google Shape;10817;p64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4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4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4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4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4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4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4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5" name="Google Shape;10825;p64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0826" name="Google Shape;10826;p64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4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4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4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4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64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64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4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4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64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64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4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4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64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64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4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4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4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4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64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64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4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64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9" name="Google Shape;10849;p64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0850" name="Google Shape;10850;p64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4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4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4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4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5" name="Google Shape;10855;p64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0856" name="Google Shape;10856;p64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4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4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9" name="Google Shape;10859;p64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0860" name="Google Shape;10860;p64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4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4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4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4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64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64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4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8" name="Google Shape;10868;p64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0869" name="Google Shape;10869;p64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4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4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4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64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64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4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4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7" name="Google Shape;10877;p64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0878" name="Google Shape;10878;p64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4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4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4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4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4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4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4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6" name="Google Shape;10886;p64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0887" name="Google Shape;10887;p64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64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4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4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4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64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64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4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4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4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7" name="Google Shape;10897;p64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0898" name="Google Shape;10898;p64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64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64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4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4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64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4" name="Google Shape;10904;p64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0905" name="Google Shape;10905;p64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4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4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4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4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64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1" name="Google Shape;10911;p64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0912" name="Google Shape;10912;p64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64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64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4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4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7" name="Google Shape;10917;p64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0918" name="Google Shape;10918;p64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64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4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64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64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3" name="Google Shape;10923;p64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0924" name="Google Shape;10924;p64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4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4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4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8" name="Google Shape;10928;p64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0929" name="Google Shape;10929;p64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64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4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4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64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64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5" name="Google Shape;10935;p64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0936" name="Google Shape;10936;p64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4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4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4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4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1" name="Google Shape;10941;p64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0942" name="Google Shape;10942;p64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4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4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4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4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4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4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4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4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4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64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3" name="Google Shape;10953;p64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0954" name="Google Shape;10954;p64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4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4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4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4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4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4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4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2" name="Google Shape;10962;p64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0963" name="Google Shape;10963;p64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4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4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4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4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4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64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64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4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72" name="Google Shape;10972;p64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73" name="Google Shape;10973;p64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0974" name="Google Shape;10974;p64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64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64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4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78" name="Google Shape;10978;p64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79" name="Google Shape;10979;p64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0980" name="Google Shape;10980;p64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4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4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4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4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4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4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4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8" name="Google Shape;10988;p64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0989" name="Google Shape;10989;p64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4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4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4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4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4" name="Google Shape;10994;p64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0995" name="Google Shape;10995;p64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64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64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4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4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4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1" name="Google Shape;11001;p64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002" name="Google Shape;11002;p64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64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4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4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4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4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4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4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4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4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2" name="Google Shape;11012;p64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013" name="Google Shape;11013;p64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64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64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4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4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4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9" name="Google Shape;11019;p64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020" name="Google Shape;11020;p64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4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4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4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4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4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4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64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8" name="Google Shape;11028;p64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029" name="Google Shape;11029;p64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4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64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64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4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4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4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6" name="Google Shape;11036;p64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037" name="Google Shape;11037;p64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4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4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64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64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4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3" name="Google Shape;11043;p64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044" name="Google Shape;11044;p64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64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64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64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4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9" name="Google Shape;11049;p64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050" name="Google Shape;11050;p64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4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4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4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4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64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6" name="Google Shape;11056;p64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057" name="Google Shape;11057;p64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4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64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64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4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64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64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4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5" name="Google Shape;11065;p64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066" name="Google Shape;11066;p64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4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4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64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0" name="Google Shape;11070;p64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071" name="Google Shape;11071;p64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64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64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4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4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6" name="Google Shape;11076;p64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077" name="Google Shape;11077;p64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4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4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64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64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2" name="Google Shape;11082;p64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083" name="Google Shape;11083;p64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4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64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64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4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4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4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0" name="Google Shape;11090;p64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091" name="Google Shape;11091;p64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4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4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64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64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4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4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4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9" name="Google Shape;11099;p64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100" name="Google Shape;11100;p64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4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4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4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64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64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4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4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8" name="Google Shape;11108;p64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109" name="Google Shape;11109;p64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4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64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2" name="Google Shape;11112;p64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113" name="Google Shape;11113;p64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4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4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4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4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118" name="Google Shape;11118;p64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4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4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4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64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64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4" name="Google Shape;11124;p64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125" name="Google Shape;11125;p64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4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4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4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64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4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4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2" name="Google Shape;11132;p64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1133" name="Google Shape;11133;p64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4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64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64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4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64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64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0" name="Google Shape;11140;p64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1141" name="Google Shape;11141;p64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4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4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4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4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4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7" name="Google Shape;11147;p64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1148" name="Google Shape;11148;p64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4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4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64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64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4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4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4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4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4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4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4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4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1" name="Google Shape;11161;p64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1162" name="Google Shape;11162;p64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4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4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4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6" name="Google Shape;11166;p64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1167" name="Google Shape;11167;p64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4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4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4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4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64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64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4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4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4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4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4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64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0" name="Google Shape;11180;p64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81" name="Google Shape;11181;p64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1182" name="Google Shape;11182;p64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4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64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4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4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4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4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4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4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1" name="Google Shape;11191;p64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1192" name="Google Shape;11192;p64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4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4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4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64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7" name="Google Shape;11197;p64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1198" name="Google Shape;11198;p64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4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4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64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2" name="Google Shape;11202;p64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1203" name="Google Shape;11203;p64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64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64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4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4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8" name="Google Shape;11208;p64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1209" name="Google Shape;11209;p64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64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64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4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4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64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64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64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4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64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9" name="Google Shape;11219;p64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1220" name="Google Shape;11220;p64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4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4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64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64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4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4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4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4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4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4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1" name="Google Shape;11231;p64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1232" name="Google Shape;11232;p64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4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4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64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6" name="Google Shape;11236;p64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1237" name="Google Shape;11237;p64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4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4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64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64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4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3" name="Google Shape;11243;p64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1244" name="Google Shape;11244;p64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4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4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4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8" name="Google Shape;11248;p64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1249" name="Google Shape;11249;p64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64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64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4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4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4" name="Google Shape;11254;p64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1255" name="Google Shape;11255;p64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4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4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4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64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64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1" name="Google Shape;11261;p64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1262" name="Google Shape;11262;p64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64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4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4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4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64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64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9" name="Google Shape;11269;p64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1270" name="Google Shape;11270;p64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4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4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4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4" name="Google Shape;11274;p64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1275" name="Google Shape;11275;p64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4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4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64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64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0" name="Google Shape;11280;p64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1281" name="Google Shape;11281;p64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4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4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64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64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4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1" name="Google Shape;11291;p65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92" name="Google Shape;11292;p65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93" name="Google Shape;11293;p65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1294" name="Google Shape;11294;p65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65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65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5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5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5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5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5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5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5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5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5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65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65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65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5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5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65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65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5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3" name="Google Shape;11323;p65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1324" name="Google Shape;11324;p65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5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6" name="Google Shape;11326;p65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1327" name="Google Shape;11327;p65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5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9" name="Google Shape;11329;p65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1330" name="Google Shape;11330;p65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65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65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3" name="Google Shape;11333;p65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1334" name="Google Shape;11334;p65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65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65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5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5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9" name="Google Shape;11339;p65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1340" name="Google Shape;11340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65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65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65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5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5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5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1" name="Google Shape;11351;p65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2" name="Google Shape;11352;p65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1353" name="Google Shape;11353;p65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65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5" name="Google Shape;11355;p65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6" name="Google Shape;11356;p65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1357" name="Google Shape;11357;p65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5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5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5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5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5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5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64" name="Google Shape;11364;p65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65" name="Google Shape;11365;p65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1366" name="Google Shape;11366;p65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5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5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5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0" name="Google Shape;11370;p65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1371" name="Google Shape;11371;p65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65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65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65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5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65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65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5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5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5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5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5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65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65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9" name="Google Shape;11389;p65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1390" name="Google Shape;11390;p65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5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65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65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5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65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6" name="Google Shape;11396;p65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1397" name="Google Shape;11397;p65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5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5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5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5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5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5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5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5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6" name="Google Shape;11406;p65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1407" name="Google Shape;11407;p65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5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9" name="Google Shape;11409;p65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1410" name="Google Shape;11410;p65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5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5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3" name="Google Shape;11413;p65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1414" name="Google Shape;11414;p65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65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65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65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65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9" name="Google Shape;11419;p65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1420" name="Google Shape;11420;p65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5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22" name="Google Shape;11422;p65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23" name="Google Shape;11423;p65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1424" name="Google Shape;11424;p65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5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6" name="Google Shape;11426;p65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1427" name="Google Shape;11427;p65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65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5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5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65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65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5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4" name="Google Shape;11434;p65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1435" name="Google Shape;11435;p65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5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5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65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9" name="Google Shape;11439;p65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1440" name="Google Shape;11440;p65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65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5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5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4" name="Google Shape;11444;p65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1445" name="Google Shape;11445;p65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5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65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5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9" name="Google Shape;11449;p65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1450" name="Google Shape;11450;p65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5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5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5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4" name="Google Shape;11454;p65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55" name="Google Shape;11455;p65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1456" name="Google Shape;11456;p65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5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5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5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5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5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2" name="Google Shape;11462;p65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1463" name="Google Shape;11463;p65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65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5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5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65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65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5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0" name="Google Shape;11470;p65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1471" name="Google Shape;11471;p65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5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3" name="Google Shape;11473;p65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1474" name="Google Shape;11474;p65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65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5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5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5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5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5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1" name="Google Shape;11481;p65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2" name="Google Shape;11482;p65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3" name="Google Shape;11483;p65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1484" name="Google Shape;11484;p65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65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6" name="Google Shape;11486;p65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1487" name="Google Shape;11487;p65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65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65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5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1" name="Google Shape;11491;p65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1492" name="Google Shape;11492;p65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5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65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5" name="Google Shape;11495;p65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1496" name="Google Shape;11496;p65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5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8" name="Google Shape;11498;p65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1499" name="Google Shape;11499;p65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5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65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65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5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5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5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6" name="Google Shape;11506;p65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1507" name="Google Shape;11507;p65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5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5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1510" name="Google Shape;11510;p65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5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5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5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5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5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5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65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5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5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5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5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5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5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24" name="Google Shape;11524;p65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25" name="Google Shape;11525;p65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1526" name="Google Shape;11526;p65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5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8" name="Google Shape;11528;p65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1529" name="Google Shape;11529;p65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65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5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2" name="Google Shape;11532;p65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1533" name="Google Shape;11533;p65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65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65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5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5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5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5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5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1541" name="Google Shape;11541;p65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5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5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5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5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5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7" name="Google Shape;11547;p65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1548" name="Google Shape;11548;p65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5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5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5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5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5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5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65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5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5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5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5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5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65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65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5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5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5" name="Google Shape;11565;p65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1566" name="Google Shape;11566;p65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5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65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65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5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5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5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65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5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5" name="Google Shape;11575;p65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1576" name="Google Shape;11576;p65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5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5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5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65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1" name="Google Shape;11581;p65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1582" name="Google Shape;11582;p65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5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5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65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5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7" name="Google Shape;11587;p65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1588" name="Google Shape;11588;p65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5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5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65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65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5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5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5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65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5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8" name="Google Shape;11598;p65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1599" name="Google Shape;11599;p65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5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1" name="Google Shape;11601;p65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1602" name="Google Shape;11602;p65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65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4" name="Google Shape;11604;p65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1605" name="Google Shape;11605;p65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5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5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5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5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65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65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5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5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5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5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5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65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5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5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5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65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5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5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5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5" name="Google Shape;11625;p65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1626" name="Google Shape;11626;p65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5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65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5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5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5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5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65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65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5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5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7" name="Google Shape;11637;p65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1638" name="Google Shape;11638;p65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5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65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5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5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5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1644" name="Google Shape;11644;p65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5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5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5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65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65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5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1" name="Google Shape;11651;p65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1652" name="Google Shape;11652;p65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5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5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65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65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5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58" name="Google Shape;11658;p65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9" name="Google Shape;11659;p65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60" name="Google Shape;11660;p65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1661" name="Google Shape;11661;p65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5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3" name="Google Shape;11663;p65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1664" name="Google Shape;11664;p65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65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65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5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5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5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0" name="Google Shape;11670;p65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1671" name="Google Shape;11671;p65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65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65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5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5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5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5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5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5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5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1" name="Google Shape;11681;p65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1682" name="Google Shape;11682;p65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65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5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5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5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5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5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9" name="Google Shape;11689;p65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1690" name="Google Shape;11690;p65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5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65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65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5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5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5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5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5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9" name="Google Shape;11699;p65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1700" name="Google Shape;11700;p65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5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5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5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5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5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6" name="Google Shape;11706;p65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1707" name="Google Shape;11707;p65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5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5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0" name="Google Shape;11710;p65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1711" name="Google Shape;11711;p65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5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5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5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5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5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65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5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5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5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5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65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65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5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5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5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1727" name="Google Shape;11727;p65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5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5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5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5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5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3" name="Google Shape;11733;p65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1734" name="Google Shape;11734;p65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5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65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5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5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5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5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1" name="Google Shape;11741;p65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1742" name="Google Shape;11742;p65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5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5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65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5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5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5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5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5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5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5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65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5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5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5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7" name="Google Shape;11757;p65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1758" name="Google Shape;11758;p65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5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5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5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5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5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5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1765" name="Google Shape;11765;p65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5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5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5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5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5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65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65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5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5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5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5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5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5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1779" name="Google Shape;11779;p65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5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5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5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5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84" name="Google Shape;11784;p65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85" name="Google Shape;11785;p65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1786" name="Google Shape;11786;p65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5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8" name="Google Shape;11788;p65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1789" name="Google Shape;11789;p65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65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1" name="Google Shape;11791;p65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1792" name="Google Shape;11792;p65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5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5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65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65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5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5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9" name="Google Shape;11799;p65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1800" name="Google Shape;11800;p65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5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65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65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5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5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5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5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65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65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5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5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5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5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5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5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5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5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5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5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65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65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5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5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24" name="Google Shape;11824;p65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25" name="Google Shape;11825;p65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1826" name="Google Shape;11826;p65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5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5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5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65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1" name="Google Shape;11831;p65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32" name="Google Shape;11832;p65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1833" name="Google Shape;11833;p65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5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5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5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5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8" name="Google Shape;11838;p65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9" name="Google Shape;11839;p65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0" name="Google Shape;11840;p65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1" name="Google Shape;11841;p65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1842" name="Google Shape;11842;p65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5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5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65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6" name="Google Shape;11846;p65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1847" name="Google Shape;11847;p65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5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5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5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5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5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5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5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65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65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7" name="Google Shape;11857;p65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1858" name="Google Shape;11858;p65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5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5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65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65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5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5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5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6" name="Google Shape;11866;p65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1867" name="Google Shape;11867;p65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65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65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5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5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2" name="Google Shape;11872;p65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1873" name="Google Shape;11873;p65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5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5" name="Google Shape;11875;p65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1876" name="Google Shape;11876;p65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5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5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65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65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5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5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5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65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65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5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5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5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65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65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5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5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5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0" name="Google Shape;11900;p65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1901" name="Google Shape;11901;p65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5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65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65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5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5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5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5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5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65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65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5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5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5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5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65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65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5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5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0" name="Google Shape;11920;p65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1921" name="Google Shape;11921;p65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5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65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4" name="Google Shape;11924;p65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1925" name="Google Shape;11925;p65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5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5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5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5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5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5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65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65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5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5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6" name="Google Shape;11936;p65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1937" name="Google Shape;11937;p65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65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9" name="Google Shape;11939;p65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1940" name="Google Shape;11940;p65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5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5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5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1944" name="Google Shape;11944;p65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5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5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5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5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5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1950" name="Google Shape;11950;p65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5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5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5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5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5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6" name="Google Shape;11956;p65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1957" name="Google Shape;11957;p65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65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5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5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5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5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5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4" name="Google Shape;11964;p65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1965" name="Google Shape;11965;p65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65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7" name="Google Shape;11967;p65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1968" name="Google Shape;11968;p65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5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5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5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5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5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5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65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65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5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5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65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4" name="Google Shape;11984;p6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85" name="Google Shape;11985;p66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1986" name="Google Shape;11986;p66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6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6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6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6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66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2" name="Google Shape;11992;p66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1993" name="Google Shape;11993;p66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6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6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6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7" name="Google Shape;11997;p66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1998" name="Google Shape;11998;p66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66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66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1" name="Google Shape;12001;p66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002" name="Google Shape;12002;p66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6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6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5" name="Google Shape;12005;p66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006" name="Google Shape;12006;p66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66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66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6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0" name="Google Shape;12010;p66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011" name="Google Shape;12011;p66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6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6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66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5" name="Google Shape;12015;p66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016" name="Google Shape;12016;p66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6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6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6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6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1" name="Google Shape;12021;p66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022" name="Google Shape;12022;p66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6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6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6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6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6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6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029" name="Google Shape;12029;p66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6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6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2" name="Google Shape;12032;p66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033" name="Google Shape;12033;p66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66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5" name="Google Shape;12035;p66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6" name="Google Shape;12036;p66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37" name="Google Shape;12037;p66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038" name="Google Shape;12038;p66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6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6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1" name="Google Shape;12041;p66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042" name="Google Shape;12042;p66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6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6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5" name="Google Shape;12045;p66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6" name="Google Shape;12046;p66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047" name="Google Shape;12047;p66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66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9" name="Google Shape;12049;p66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0" name="Google Shape;12050;p66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51" name="Google Shape;12051;p66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052" name="Google Shape;12052;p66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6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6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5" name="Google Shape;12055;p66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056" name="Google Shape;12056;p66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6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66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9" name="Google Shape;12059;p66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0" name="Google Shape;12060;p66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61" name="Google Shape;12061;p66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062" name="Google Shape;12062;p66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6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66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66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6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6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8" name="Google Shape;12068;p66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069" name="Google Shape;12069;p66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66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1" name="Google Shape;12071;p66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072" name="Google Shape;12072;p66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6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4" name="Google Shape;12074;p66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075" name="Google Shape;12075;p66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66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7" name="Google Shape;12077;p66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078" name="Google Shape;12078;p66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6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0" name="Google Shape;12080;p66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081" name="Google Shape;12081;p66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6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3" name="Google Shape;12083;p66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084" name="Google Shape;12084;p66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6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66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66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6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9" name="Google Shape;12089;p66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090" name="Google Shape;12090;p66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6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2" name="Google Shape;12092;p66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093" name="Google Shape;12093;p66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6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95" name="Google Shape;12095;p66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96" name="Google Shape;12096;p66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097" name="Google Shape;12097;p66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66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9" name="Google Shape;12099;p66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100" name="Google Shape;12100;p66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6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6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66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4" name="Google Shape;12104;p66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105" name="Google Shape;12105;p66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6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07" name="Google Shape;12107;p66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8" name="Google Shape;12108;p66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09" name="Google Shape;12109;p66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110" name="Google Shape;12110;p66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66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12" name="Google Shape;12112;p66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13" name="Google Shape;12113;p66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114" name="Google Shape;12114;p66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66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66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6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6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19" name="Google Shape;12119;p66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20" name="Google Shape;12120;p66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121" name="Google Shape;12121;p66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66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6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4" name="Google Shape;12124;p66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125" name="Google Shape;12125;p66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6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6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6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129" name="Google Shape;12129;p66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6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6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2" name="Google Shape;12132;p66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2133" name="Google Shape;12133;p66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6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6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6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2137" name="Google Shape;12137;p66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6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6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6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6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2142" name="Google Shape;12142;p66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6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6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6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6" name="Google Shape;12146;p66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2147" name="Google Shape;12147;p66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48" name="Google Shape;12148;p66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2149" name="Google Shape;12149;p66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12150;p66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12151;p66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12152;p66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53" name="Google Shape;12153;p66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2154" name="Google Shape;12154;p66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66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66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7" name="Google Shape;12157;p66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2158" name="Google Shape;12158;p66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66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66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66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6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6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6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5" name="Google Shape;12165;p66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2166" name="Google Shape;12166;p66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6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6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6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6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1" name="Google Shape;12171;p66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2172" name="Google Shape;12172;p66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6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6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6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6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6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6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6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6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6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6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6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4" name="Google Shape;12184;p66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2185" name="Google Shape;12185;p66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6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6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6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6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66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1" name="Google Shape;12191;p66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2192" name="Google Shape;12192;p66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66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66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6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66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7" name="Google Shape;12197;p66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2198" name="Google Shape;12198;p66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6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66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66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6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6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4" name="Google Shape;12204;p66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2205" name="Google Shape;12205;p66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06" name="Google Shape;12206;p66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2207" name="Google Shape;12207;p66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12208;p66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09" name="Google Shape;12209;p66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2210" name="Google Shape;12210;p66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6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6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6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6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6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6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6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66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66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66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6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66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66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66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6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6" name="Google Shape;12226;p66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7" name="Google Shape;12227;p66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2228" name="Google Shape;12228;p66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6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6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66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66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66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6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6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6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6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2238" name="Google Shape;12238;p66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6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6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1" name="Google Shape;12241;p66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2242" name="Google Shape;12242;p66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6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6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5" name="Google Shape;12245;p66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2246" name="Google Shape;12246;p66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6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6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9" name="Google Shape;12249;p66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2250" name="Google Shape;12250;p66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6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6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6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6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6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66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7" name="Google Shape;12257;p66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58" name="Google Shape;12258;p66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2259" name="Google Shape;12259;p66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6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6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62" name="Google Shape;12262;p66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63" name="Google Shape;12263;p66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2264" name="Google Shape;12264;p66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6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6" name="Google Shape;12266;p66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2267" name="Google Shape;12267;p66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6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6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6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1" name="Google Shape;12271;p66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2272" name="Google Shape;12272;p66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66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66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6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66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66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6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6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66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66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>
            <a:spLocks noGrp="1"/>
          </p:cNvSpPr>
          <p:nvPr>
            <p:ph type="title"/>
          </p:nvPr>
        </p:nvSpPr>
        <p:spPr>
          <a:xfrm>
            <a:off x="720000" y="2854434"/>
            <a:ext cx="5893800" cy="10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02" name="Google Shape;302;p32"/>
          <p:cNvSpPr txBox="1">
            <a:spLocks noGrp="1"/>
          </p:cNvSpPr>
          <p:nvPr>
            <p:ph type="subTitle" idx="1"/>
          </p:nvPr>
        </p:nvSpPr>
        <p:spPr>
          <a:xfrm>
            <a:off x="720000" y="1215634"/>
            <a:ext cx="4167300" cy="144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Despite being red, Mars is actually a cold place. It’s full of iron oxide dust, giving the planet its reddish cast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E3052D-0D5A-2242-8D77-2EFE26783D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3</a:t>
            </a:fld>
            <a:endParaRPr lang="en-VN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6" name="Google Shape;12286;p6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87" name="Google Shape;12287;p67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88" name="Google Shape;12288;p67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2289" name="Google Shape;12289;p67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6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6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7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2294" name="Google Shape;12294;p67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8" name="Google Shape;12298;p67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2299" name="Google Shape;12299;p67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7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67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2" name="Google Shape;12302;p67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2303" name="Google Shape;12303;p67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7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7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7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2307" name="Google Shape;12307;p67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7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9" name="Google Shape;12309;p67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2310" name="Google Shape;12310;p67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67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67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3" name="Google Shape;12313;p67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2314" name="Google Shape;12314;p67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7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67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7" name="Google Shape;12317;p67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2318" name="Google Shape;12318;p67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7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7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67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67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67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4" name="Google Shape;12324;p67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2325" name="Google Shape;12325;p67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7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7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7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67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67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1" name="Google Shape;12331;p67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2332" name="Google Shape;12332;p67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7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7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7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7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67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67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7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67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67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7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3" name="Google Shape;12343;p67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2344" name="Google Shape;12344;p67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7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7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7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67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9" name="Google Shape;12349;p67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7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2351" name="Google Shape;12351;p67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7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67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67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5" name="Google Shape;12355;p67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2356" name="Google Shape;12356;p67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7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67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67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7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7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67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67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7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67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67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7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7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7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0" name="Google Shape;12370;p67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2371" name="Google Shape;12371;p67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7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67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67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7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67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67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7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7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7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1" name="Google Shape;12381;p67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2382" name="Google Shape;12382;p67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7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7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7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7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7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7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7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7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67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2" name="Google Shape;12392;p67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2393" name="Google Shape;12393;p67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7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67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6" name="Google Shape;12396;p67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2397" name="Google Shape;12397;p67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7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7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2400" name="Google Shape;12400;p67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7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7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3" name="Google Shape;12403;p67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2404" name="Google Shape;12404;p67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7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7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67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67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9" name="Google Shape;12409;p67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2410" name="Google Shape;12410;p67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7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2" name="Google Shape;12412;p67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2413" name="Google Shape;12413;p67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67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5" name="Google Shape;12415;p67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2416" name="Google Shape;12416;p67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7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7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7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7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1" name="Google Shape;12421;p67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2422" name="Google Shape;12422;p67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7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7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5" name="Google Shape;12425;p67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2426" name="Google Shape;12426;p67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7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8" name="Google Shape;12428;p67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29" name="Google Shape;12429;p67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2430" name="Google Shape;12430;p67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7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67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3" name="Google Shape;12433;p67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2434" name="Google Shape;12434;p67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7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7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7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8" name="Google Shape;12438;p67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2439" name="Google Shape;12439;p67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7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7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67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67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44" name="Google Shape;12444;p67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45" name="Google Shape;12445;p67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2446" name="Google Shape;12446;p67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7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67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67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7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7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2" name="Google Shape;12452;p67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2453" name="Google Shape;12453;p67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67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67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7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7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7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7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7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7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7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7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4" name="Google Shape;12464;p67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2465" name="Google Shape;12465;p67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67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7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67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67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7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67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67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7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7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7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7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7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8" name="Google Shape;12478;p67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2479" name="Google Shape;12479;p67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7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7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7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3" name="Google Shape;12483;p67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2484" name="Google Shape;12484;p67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7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7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7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7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7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7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1" name="Google Shape;12491;p67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2492" name="Google Shape;12492;p67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67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7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7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7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7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8" name="Google Shape;12498;p67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2499" name="Google Shape;12499;p67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7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7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7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7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67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67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7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7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7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9" name="Google Shape;12509;p67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2510" name="Google Shape;12510;p67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67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7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7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7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7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7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7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7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2519" name="Google Shape;12519;p67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7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7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7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7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7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67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67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67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67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7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67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67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7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3" name="Google Shape;12533;p67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2534" name="Google Shape;12534;p67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7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7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67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67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7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7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7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2" name="Google Shape;12542;p67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2543" name="Google Shape;12543;p67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7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7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6" name="Google Shape;12546;p67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2547" name="Google Shape;12547;p67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67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67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7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7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2" name="Google Shape;12552;p67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2553" name="Google Shape;12553;p67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7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7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7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2557" name="Google Shape;12557;p67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7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7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7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7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7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7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7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5" name="Google Shape;12565;p67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2566" name="Google Shape;12566;p67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67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8" name="Google Shape;12568;p67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2569" name="Google Shape;12569;p67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7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7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7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67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4" name="Google Shape;12574;p67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2575" name="Google Shape;12575;p67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7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67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67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7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7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1" name="Google Shape;12581;p67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2582" name="Google Shape;12582;p67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7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7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7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7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7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7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9" name="Google Shape;12589;p67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2590" name="Google Shape;12590;p67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7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7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67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67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7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6" name="Google Shape;12596;p67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2597" name="Google Shape;12597;p67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7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7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67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67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7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7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7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7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7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7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67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9" name="Google Shape;12609;p67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2610" name="Google Shape;12610;p67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7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7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7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7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7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7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7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7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7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7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7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7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7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7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2625" name="Google Shape;12625;p67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7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7" name="Google Shape;12627;p67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2628" name="Google Shape;12628;p67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7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7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7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2632" name="Google Shape;12632;p67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7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7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7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7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7" name="Google Shape;12637;p67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2638" name="Google Shape;12638;p67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7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7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7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2" name="Google Shape;12642;p67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2643" name="Google Shape;12643;p67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7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67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67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7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7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49" name="Google Shape;12649;p67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0" name="Google Shape;12650;p67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2651" name="Google Shape;12651;p67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67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67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7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67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67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7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67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67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0" name="Google Shape;12660;p67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2661" name="Google Shape;12661;p67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7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7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7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5" name="Google Shape;12665;p67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2666" name="Google Shape;12666;p67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67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7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7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0" name="Google Shape;12670;p67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2671" name="Google Shape;12671;p67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7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7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7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7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7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7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7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9" name="Google Shape;12679;p67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2680" name="Google Shape;12680;p67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7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2" name="Google Shape;12682;p67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2683" name="Google Shape;12683;p67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7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7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7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7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7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7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7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67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2" name="Google Shape;12692;p67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2693" name="Google Shape;12693;p67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7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7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7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7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67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67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67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7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7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7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7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67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6" name="Google Shape;12706;p67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2707" name="Google Shape;12707;p67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67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67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0" name="Google Shape;12710;p67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2711" name="Google Shape;12711;p67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7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67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67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7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7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7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7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7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7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1" name="Google Shape;12721;p67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2722" name="Google Shape;12722;p67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7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7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2725" name="Google Shape;12725;p67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7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7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7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9" name="Google Shape;12729;p67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2730" name="Google Shape;12730;p67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7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32" name="Google Shape;12732;p67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33" name="Google Shape;12733;p67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2734" name="Google Shape;12734;p67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7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7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7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8" name="Google Shape;12738;p67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2739" name="Google Shape;12739;p67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67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7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67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67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7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7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7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7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7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7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7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7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7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7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7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7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7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7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7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7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7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7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7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7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7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5" name="Google Shape;12765;p67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2766" name="Google Shape;12766;p67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67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67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7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7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7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7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7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7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7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7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7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7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7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7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7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7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7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4" name="Google Shape;12784;p67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2785" name="Google Shape;12785;p67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7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7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2788" name="Google Shape;12788;p67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7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7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67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2" name="Google Shape;12792;p67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2793" name="Google Shape;12793;p67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7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7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7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7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7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7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7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7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7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67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67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7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67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67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7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7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7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2811" name="Google Shape;12811;p67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7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7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7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7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7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2817" name="Google Shape;12817;p67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7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7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7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1" name="Google Shape;12821;p67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2822" name="Google Shape;12822;p67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67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4" name="Google Shape;12824;p67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2825" name="Google Shape;12825;p67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7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7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7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7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0" name="Google Shape;12830;p67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2831" name="Google Shape;12831;p67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67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7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67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5" name="Google Shape;12835;p67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2836" name="Google Shape;12836;p67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7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7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7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7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7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7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7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7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7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7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67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67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67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67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67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67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3" name="Google Shape;12853;p67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2854" name="Google Shape;12854;p67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7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7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7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7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67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67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7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7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7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67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67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7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7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67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67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7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7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67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67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74" name="Google Shape;12874;p67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5" name="Google Shape;12875;p67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6" name="Google Shape;12876;p67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77" name="Google Shape;12877;p67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2878" name="Google Shape;12878;p67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7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7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7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67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67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4" name="Google Shape;12884;p67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2885" name="Google Shape;12885;p67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7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7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67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67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90" name="Google Shape;12890;p67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2891" name="Google Shape;12891;p67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12892;p67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12893;p67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12894;p67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12895;p67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96" name="Google Shape;12896;p67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2897" name="Google Shape;12897;p67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7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67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67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7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67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67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67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5" name="Google Shape;12905;p67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2906" name="Google Shape;12906;p67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7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67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67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0" name="Google Shape;12910;p67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2911" name="Google Shape;12911;p67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67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67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67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7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20" name="Google Shape;12920;p6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 txBox="1">
            <a:spLocks noGrp="1"/>
          </p:cNvSpPr>
          <p:nvPr>
            <p:ph type="title"/>
          </p:nvPr>
        </p:nvSpPr>
        <p:spPr>
          <a:xfrm>
            <a:off x="2527541" y="730923"/>
            <a:ext cx="5889760" cy="28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accent6">
                    <a:lumMod val="10000"/>
                  </a:schemeClr>
                </a:solidFill>
              </a:rPr>
              <a:t>CÁC TRẠNG THÁI CỦA THREAD</a:t>
            </a:r>
          </a:p>
        </p:txBody>
      </p:sp>
      <p:sp>
        <p:nvSpPr>
          <p:cNvPr id="296" name="Google Shape;296;p31"/>
          <p:cNvSpPr txBox="1">
            <a:spLocks noGrp="1"/>
          </p:cNvSpPr>
          <p:nvPr>
            <p:ph type="title" idx="2"/>
          </p:nvPr>
        </p:nvSpPr>
        <p:spPr>
          <a:xfrm>
            <a:off x="720000" y="1740997"/>
            <a:ext cx="2096100" cy="911700"/>
          </a:xfrm>
          <a:prstGeom prst="rect">
            <a:avLst/>
          </a:prstGeom>
        </p:spPr>
        <p:txBody>
          <a:bodyPr spcFirstLastPara="1" wrap="square" lIns="91425" tIns="4572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D9C15B-4C40-A247-A934-7B7F473166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4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81423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 txBox="1">
            <a:spLocks noGrp="1"/>
          </p:cNvSpPr>
          <p:nvPr>
            <p:ph type="title"/>
          </p:nvPr>
        </p:nvSpPr>
        <p:spPr>
          <a:xfrm>
            <a:off x="3019245" y="730923"/>
            <a:ext cx="5398055" cy="28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accent6">
                    <a:lumMod val="10000"/>
                  </a:schemeClr>
                </a:solidFill>
              </a:rPr>
              <a:t>CÁCH TẠO THREAD</a:t>
            </a:r>
            <a:endParaRPr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296" name="Google Shape;296;p31"/>
          <p:cNvSpPr txBox="1">
            <a:spLocks noGrp="1"/>
          </p:cNvSpPr>
          <p:nvPr>
            <p:ph type="title" idx="2"/>
          </p:nvPr>
        </p:nvSpPr>
        <p:spPr>
          <a:xfrm>
            <a:off x="720000" y="1740997"/>
            <a:ext cx="2096100" cy="911700"/>
          </a:xfrm>
          <a:prstGeom prst="rect">
            <a:avLst/>
          </a:prstGeom>
        </p:spPr>
        <p:txBody>
          <a:bodyPr spcFirstLastPara="1" wrap="square" lIns="91425" tIns="4572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D9C15B-4C40-A247-A934-7B7F473166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5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493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33"/>
          <p:cNvGrpSpPr/>
          <p:nvPr/>
        </p:nvGrpSpPr>
        <p:grpSpPr>
          <a:xfrm>
            <a:off x="723299" y="1894577"/>
            <a:ext cx="3412201" cy="2767801"/>
            <a:chOff x="723299" y="1857575"/>
            <a:chExt cx="3412201" cy="2767800"/>
          </a:xfrm>
        </p:grpSpPr>
        <p:sp>
          <p:nvSpPr>
            <p:cNvPr id="308" name="Google Shape;308;p33"/>
            <p:cNvSpPr/>
            <p:nvPr/>
          </p:nvSpPr>
          <p:spPr>
            <a:xfrm>
              <a:off x="723300" y="1857575"/>
              <a:ext cx="34122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09" name="Google Shape;309;p33"/>
            <p:cNvSpPr/>
            <p:nvPr/>
          </p:nvSpPr>
          <p:spPr>
            <a:xfrm rot="10800000">
              <a:off x="34226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0" name="Google Shape;310;p33"/>
            <p:cNvSpPr/>
            <p:nvPr/>
          </p:nvSpPr>
          <p:spPr>
            <a:xfrm rot="10800000">
              <a:off x="31097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313" name="Google Shape;313;p33"/>
          <p:cNvGrpSpPr/>
          <p:nvPr/>
        </p:nvGrpSpPr>
        <p:grpSpPr>
          <a:xfrm>
            <a:off x="5008624" y="1894579"/>
            <a:ext cx="3412201" cy="2767800"/>
            <a:chOff x="723299" y="1857575"/>
            <a:chExt cx="3412201" cy="2767800"/>
          </a:xfrm>
        </p:grpSpPr>
        <p:sp>
          <p:nvSpPr>
            <p:cNvPr id="314" name="Google Shape;314;p33"/>
            <p:cNvSpPr/>
            <p:nvPr/>
          </p:nvSpPr>
          <p:spPr>
            <a:xfrm>
              <a:off x="723300" y="1857575"/>
              <a:ext cx="34122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5" name="Google Shape;315;p33"/>
            <p:cNvSpPr/>
            <p:nvPr/>
          </p:nvSpPr>
          <p:spPr>
            <a:xfrm rot="10800000">
              <a:off x="3422617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6" name="Google Shape;316;p33"/>
            <p:cNvSpPr/>
            <p:nvPr/>
          </p:nvSpPr>
          <p:spPr>
            <a:xfrm rot="10800000">
              <a:off x="3109799" y="1858107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727281" y="1857575"/>
              <a:ext cx="708900" cy="276780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723299" y="2281243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19" name="Google Shape;319;p33"/>
          <p:cNvSpPr txBox="1">
            <a:spLocks noGrp="1"/>
          </p:cNvSpPr>
          <p:nvPr>
            <p:ph type="subTitle" idx="1"/>
          </p:nvPr>
        </p:nvSpPr>
        <p:spPr>
          <a:xfrm flipH="1">
            <a:off x="5385579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0" name="Google Shape;320;p33"/>
          <p:cNvSpPr txBox="1">
            <a:spLocks noGrp="1"/>
          </p:cNvSpPr>
          <p:nvPr>
            <p:ph type="subTitle" idx="2"/>
          </p:nvPr>
        </p:nvSpPr>
        <p:spPr>
          <a:xfrm flipH="1">
            <a:off x="5385579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 has a beautiful name and is the second planet from the Sun. It’s terribly hot—even hotter than 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1" name="Google Shape;321;p33"/>
          <p:cNvSpPr txBox="1">
            <a:spLocks noGrp="1"/>
          </p:cNvSpPr>
          <p:nvPr>
            <p:ph type="title"/>
          </p:nvPr>
        </p:nvSpPr>
        <p:spPr>
          <a:xfrm>
            <a:off x="723300" y="509825"/>
            <a:ext cx="76974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322" name="Google Shape;322;p33"/>
          <p:cNvSpPr txBox="1">
            <a:spLocks noGrp="1"/>
          </p:cNvSpPr>
          <p:nvPr>
            <p:ph type="subTitle" idx="3"/>
          </p:nvPr>
        </p:nvSpPr>
        <p:spPr>
          <a:xfrm flipH="1">
            <a:off x="1090196" y="2386054"/>
            <a:ext cx="26682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3" name="Google Shape;323;p33"/>
          <p:cNvSpPr txBox="1">
            <a:spLocks noGrp="1"/>
          </p:cNvSpPr>
          <p:nvPr>
            <p:ph type="subTitle" idx="4"/>
          </p:nvPr>
        </p:nvSpPr>
        <p:spPr>
          <a:xfrm flipH="1">
            <a:off x="1090196" y="2930404"/>
            <a:ext cx="2668200" cy="1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 is the closest planet to the Sun and the smallest one in the Solar System—it’s only a bit larger than the Moon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587219-46E2-DA49-9837-1F17E3A715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6</a:t>
            </a:fld>
            <a:endParaRPr lang="en-V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34"/>
          <p:cNvGrpSpPr/>
          <p:nvPr/>
        </p:nvGrpSpPr>
        <p:grpSpPr>
          <a:xfrm>
            <a:off x="6127499" y="1818375"/>
            <a:ext cx="2294401" cy="2767804"/>
            <a:chOff x="4533349" y="1894575"/>
            <a:chExt cx="2294401" cy="2767804"/>
          </a:xfrm>
        </p:grpSpPr>
        <p:sp>
          <p:nvSpPr>
            <p:cNvPr id="329" name="Google Shape;329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" name="Google Shape;334;p34"/>
          <p:cNvGrpSpPr/>
          <p:nvPr/>
        </p:nvGrpSpPr>
        <p:grpSpPr>
          <a:xfrm>
            <a:off x="3424349" y="1818375"/>
            <a:ext cx="2294401" cy="2767804"/>
            <a:chOff x="4533349" y="1894575"/>
            <a:chExt cx="2294401" cy="2767804"/>
          </a:xfrm>
        </p:grpSpPr>
        <p:sp>
          <p:nvSpPr>
            <p:cNvPr id="335" name="Google Shape;335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340;p34"/>
          <p:cNvGrpSpPr/>
          <p:nvPr/>
        </p:nvGrpSpPr>
        <p:grpSpPr>
          <a:xfrm>
            <a:off x="721199" y="1818375"/>
            <a:ext cx="2294401" cy="2767804"/>
            <a:chOff x="4533349" y="1894575"/>
            <a:chExt cx="2294401" cy="2767804"/>
          </a:xfrm>
        </p:grpSpPr>
        <p:sp>
          <p:nvSpPr>
            <p:cNvPr id="341" name="Google Shape;341;p34"/>
            <p:cNvSpPr/>
            <p:nvPr/>
          </p:nvSpPr>
          <p:spPr>
            <a:xfrm>
              <a:off x="4533350" y="1894575"/>
              <a:ext cx="2294400" cy="2767800"/>
            </a:xfrm>
            <a:prstGeom prst="roundRect">
              <a:avLst>
                <a:gd name="adj" fmla="val 13172"/>
              </a:avLst>
            </a:prstGeom>
            <a:gradFill>
              <a:gsLst>
                <a:gs pos="0">
                  <a:srgbClr val="2B508D">
                    <a:alpha val="88235"/>
                  </a:srgbClr>
                </a:gs>
                <a:gs pos="100000">
                  <a:srgbClr val="3FE9DB">
                    <a:alpha val="7686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4537331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4533349" y="2318246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 rot="10800000">
              <a:off x="6114867" y="1894579"/>
              <a:ext cx="708900" cy="2767800"/>
            </a:xfrm>
            <a:prstGeom prst="round2SameRect">
              <a:avLst>
                <a:gd name="adj1" fmla="val 40592"/>
                <a:gd name="adj2" fmla="val 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4"/>
            <p:cNvSpPr/>
            <p:nvPr/>
          </p:nvSpPr>
          <p:spPr>
            <a:xfrm rot="10800000">
              <a:off x="5802049" y="1895111"/>
              <a:ext cx="1025700" cy="2343600"/>
            </a:xfrm>
            <a:prstGeom prst="round1Rect">
              <a:avLst>
                <a:gd name="adj" fmla="val 50000"/>
              </a:avLst>
            </a:prstGeom>
            <a:gradFill>
              <a:gsLst>
                <a:gs pos="0">
                  <a:srgbClr val="0098C5">
                    <a:alpha val="31372"/>
                  </a:srgbClr>
                </a:gs>
                <a:gs pos="7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6" name="Google Shape;346;p34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AND TYPOLOGY</a:t>
            </a:r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title"/>
          </p:nvPr>
        </p:nvSpPr>
        <p:spPr>
          <a:xfrm>
            <a:off x="1091349" y="2308271"/>
            <a:ext cx="1539300" cy="76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8" name="Google Shape;348;p34"/>
          <p:cNvSpPr txBox="1">
            <a:spLocks noGrp="1"/>
          </p:cNvSpPr>
          <p:nvPr>
            <p:ph type="title" idx="2"/>
          </p:nvPr>
        </p:nvSpPr>
        <p:spPr>
          <a:xfrm>
            <a:off x="6511900" y="2269075"/>
            <a:ext cx="1539300" cy="76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9" name="Google Shape;349;p34"/>
          <p:cNvSpPr txBox="1">
            <a:spLocks noGrp="1"/>
          </p:cNvSpPr>
          <p:nvPr>
            <p:ph type="title" idx="3"/>
          </p:nvPr>
        </p:nvSpPr>
        <p:spPr>
          <a:xfrm>
            <a:off x="3805325" y="2269075"/>
            <a:ext cx="1539300" cy="76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0" name="Google Shape;350;p34"/>
          <p:cNvSpPr txBox="1">
            <a:spLocks noGrp="1"/>
          </p:cNvSpPr>
          <p:nvPr>
            <p:ph type="subTitle" idx="1"/>
          </p:nvPr>
        </p:nvSpPr>
        <p:spPr>
          <a:xfrm>
            <a:off x="753174" y="3234871"/>
            <a:ext cx="2213100" cy="96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Despite being red, Mars is actually a cold place. It’s full of iron oxide dust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1" name="Google Shape;351;p34"/>
          <p:cNvSpPr txBox="1">
            <a:spLocks noGrp="1"/>
          </p:cNvSpPr>
          <p:nvPr>
            <p:ph type="subTitle" idx="4"/>
          </p:nvPr>
        </p:nvSpPr>
        <p:spPr>
          <a:xfrm>
            <a:off x="6169425" y="3195675"/>
            <a:ext cx="2213100" cy="96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 is the closest planet to the Sun and the smallest one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2" name="Google Shape;352;p34"/>
          <p:cNvSpPr txBox="1">
            <a:spLocks noGrp="1"/>
          </p:cNvSpPr>
          <p:nvPr>
            <p:ph type="subTitle" idx="5"/>
          </p:nvPr>
        </p:nvSpPr>
        <p:spPr>
          <a:xfrm>
            <a:off x="3465025" y="3195675"/>
            <a:ext cx="2213100" cy="96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Venus has a beautiful name and is the second planet from the Sun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BAB736-ABF9-FB44-8D3E-1C015BBF78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7</a:t>
            </a:fld>
            <a:endParaRPr lang="en-V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5"/>
          <p:cNvSpPr/>
          <p:nvPr/>
        </p:nvSpPr>
        <p:spPr>
          <a:xfrm rot="10800000" flipH="1">
            <a:off x="720100" y="345682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58" name="Google Shape;358;p35"/>
          <p:cNvSpPr/>
          <p:nvPr/>
        </p:nvSpPr>
        <p:spPr>
          <a:xfrm rot="10800000" flipH="1">
            <a:off x="720100" y="189457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59" name="Google Shape;359;p35"/>
          <p:cNvSpPr/>
          <p:nvPr/>
        </p:nvSpPr>
        <p:spPr>
          <a:xfrm rot="10800000" flipH="1">
            <a:off x="5254225" y="345682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60" name="Google Shape;360;p35"/>
          <p:cNvSpPr/>
          <p:nvPr/>
        </p:nvSpPr>
        <p:spPr>
          <a:xfrm rot="10800000" flipH="1">
            <a:off x="5254225" y="1894575"/>
            <a:ext cx="3172800" cy="479400"/>
          </a:xfrm>
          <a:prstGeom prst="roundRect">
            <a:avLst>
              <a:gd name="adj" fmla="val 21379"/>
            </a:avLst>
          </a:prstGeom>
          <a:gradFill>
            <a:gsLst>
              <a:gs pos="0">
                <a:srgbClr val="2B508D">
                  <a:alpha val="88235"/>
                </a:srgbClr>
              </a:gs>
              <a:gs pos="100000">
                <a:srgbClr val="3FE9DB">
                  <a:alpha val="7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61" name="Google Shape;361;p3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 sz="2400"/>
          </a:p>
        </p:txBody>
      </p:sp>
      <p:sp>
        <p:nvSpPr>
          <p:cNvPr id="362" name="Google Shape;362;p35"/>
          <p:cNvSpPr txBox="1">
            <a:spLocks noGrp="1"/>
          </p:cNvSpPr>
          <p:nvPr>
            <p:ph type="subTitle" idx="4"/>
          </p:nvPr>
        </p:nvSpPr>
        <p:spPr>
          <a:xfrm>
            <a:off x="720000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363" name="Google Shape;363;p35"/>
          <p:cNvSpPr txBox="1">
            <a:spLocks noGrp="1"/>
          </p:cNvSpPr>
          <p:nvPr>
            <p:ph type="subTitle" idx="8"/>
          </p:nvPr>
        </p:nvSpPr>
        <p:spPr>
          <a:xfrm>
            <a:off x="5257237" y="396359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 sz="1400"/>
          </a:p>
        </p:txBody>
      </p:sp>
      <p:sp>
        <p:nvSpPr>
          <p:cNvPr id="364" name="Google Shape;364;p35"/>
          <p:cNvSpPr txBox="1">
            <a:spLocks noGrp="1"/>
          </p:cNvSpPr>
          <p:nvPr>
            <p:ph type="subTitle" idx="1"/>
          </p:nvPr>
        </p:nvSpPr>
        <p:spPr>
          <a:xfrm>
            <a:off x="720000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SATURN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5" name="Google Shape;365;p35"/>
          <p:cNvSpPr txBox="1">
            <a:spLocks noGrp="1"/>
          </p:cNvSpPr>
          <p:nvPr>
            <p:ph type="subTitle" idx="2"/>
          </p:nvPr>
        </p:nvSpPr>
        <p:spPr>
          <a:xfrm>
            <a:off x="720000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 composed mostly of hydrogen and helium</a:t>
            </a:r>
            <a:endParaRPr/>
          </a:p>
        </p:txBody>
      </p:sp>
      <p:sp>
        <p:nvSpPr>
          <p:cNvPr id="366" name="Google Shape;366;p35"/>
          <p:cNvSpPr txBox="1">
            <a:spLocks noGrp="1"/>
          </p:cNvSpPr>
          <p:nvPr>
            <p:ph type="subTitle" idx="3"/>
          </p:nvPr>
        </p:nvSpPr>
        <p:spPr>
          <a:xfrm>
            <a:off x="720000" y="3473850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7" name="Google Shape;367;p35"/>
          <p:cNvSpPr txBox="1">
            <a:spLocks noGrp="1"/>
          </p:cNvSpPr>
          <p:nvPr>
            <p:ph type="subTitle" idx="5"/>
          </p:nvPr>
        </p:nvSpPr>
        <p:spPr>
          <a:xfrm>
            <a:off x="5257227" y="1911525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8" name="Google Shape;368;p35"/>
          <p:cNvSpPr txBox="1">
            <a:spLocks noGrp="1"/>
          </p:cNvSpPr>
          <p:nvPr>
            <p:ph type="subTitle" idx="6"/>
          </p:nvPr>
        </p:nvSpPr>
        <p:spPr>
          <a:xfrm>
            <a:off x="5257237" y="2401269"/>
            <a:ext cx="3166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69" name="Google Shape;369;p35"/>
          <p:cNvSpPr txBox="1">
            <a:spLocks noGrp="1"/>
          </p:cNvSpPr>
          <p:nvPr>
            <p:ph type="subTitle" idx="7"/>
          </p:nvPr>
        </p:nvSpPr>
        <p:spPr>
          <a:xfrm>
            <a:off x="5257227" y="3473851"/>
            <a:ext cx="2751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D7C2EF-0B45-7049-B5B2-498F833C86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88CB0D-73F5-D546-9770-DE6B961DDEE4}" type="slidenum">
              <a:rPr lang="en-VN" smtClean="0"/>
              <a:pPr/>
              <a:t>8</a:t>
            </a:fld>
            <a:endParaRPr lang="en-V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yme Disease by Slidesgo">
  <a:themeElements>
    <a:clrScheme name="Simple Light">
      <a:dk1>
        <a:srgbClr val="F3F3F3"/>
      </a:dk1>
      <a:lt1>
        <a:srgbClr val="2B508D"/>
      </a:lt1>
      <a:dk2>
        <a:srgbClr val="0098C5"/>
      </a:dk2>
      <a:lt2>
        <a:srgbClr val="3FE9DB"/>
      </a:lt2>
      <a:accent1>
        <a:srgbClr val="434343"/>
      </a:accent1>
      <a:accent2>
        <a:srgbClr val="F3F3F3"/>
      </a:accent2>
      <a:accent3>
        <a:srgbClr val="2B508D"/>
      </a:accent3>
      <a:accent4>
        <a:srgbClr val="0098C5"/>
      </a:accent4>
      <a:accent5>
        <a:srgbClr val="3FE9DB"/>
      </a:accent5>
      <a:accent6>
        <a:srgbClr val="F8F8F6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</TotalTime>
  <Words>1177</Words>
  <Application>Microsoft Macintosh PowerPoint</Application>
  <PresentationFormat>On-screen Show (16:9)</PresentationFormat>
  <Paragraphs>236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9" baseType="lpstr">
      <vt:lpstr>Didact Gothic</vt:lpstr>
      <vt:lpstr>Josefin Slab SemiBold</vt:lpstr>
      <vt:lpstr>Calibri</vt:lpstr>
      <vt:lpstr>Josefin Sans Thin</vt:lpstr>
      <vt:lpstr>Proxima Nova</vt:lpstr>
      <vt:lpstr>Josefin Sans</vt:lpstr>
      <vt:lpstr>BenchNine</vt:lpstr>
      <vt:lpstr>Roboto Medium</vt:lpstr>
      <vt:lpstr>Roboto Light</vt:lpstr>
      <vt:lpstr>Barlow Semi Condensed</vt:lpstr>
      <vt:lpstr>Arial</vt:lpstr>
      <vt:lpstr>Proxima Nova Semibold</vt:lpstr>
      <vt:lpstr>Amatic SC</vt:lpstr>
      <vt:lpstr>Josefin Slab</vt:lpstr>
      <vt:lpstr>Barlow Semi Condensed SemiBold</vt:lpstr>
      <vt:lpstr>Elsie Swash Caps</vt:lpstr>
      <vt:lpstr>Lyme Disease by Slidesgo</vt:lpstr>
      <vt:lpstr>Slidesgo Final Pages</vt:lpstr>
      <vt:lpstr>THREADS &amp; INTERFACE</vt:lpstr>
      <vt:lpstr>CÁCH TẠO THREAD</vt:lpstr>
      <vt:lpstr>THREAD &amp; MULTI-THREAD </vt:lpstr>
      <vt:lpstr>INTRODUCTION</vt:lpstr>
      <vt:lpstr>CÁC TRẠNG THÁI CỦA THREAD</vt:lpstr>
      <vt:lpstr>CÁCH TẠO THREAD</vt:lpstr>
      <vt:lpstr>ABOUT THE DISEASE</vt:lpstr>
      <vt:lpstr>CONCEPT AND TYPOLOGY</vt:lpstr>
      <vt:lpstr>PATHOLOGY</vt:lpstr>
      <vt:lpstr>SYMPTOMS OF THE DISEASE</vt:lpstr>
      <vt:lpstr>AWESOME WORDS</vt:lpstr>
      <vt:lpstr>RISK FACTORS</vt:lpstr>
      <vt:lpstr>KEY NUMBERS</vt:lpstr>
      <vt:lpstr>DIAGNOSIS</vt:lpstr>
      <vt:lpstr>—SOMEONE FAMOUS</vt:lpstr>
      <vt:lpstr>PREVENTION</vt:lpstr>
      <vt:lpstr>TREATMENT</vt:lpstr>
      <vt:lpstr>RECOMMENDATIONS</vt:lpstr>
      <vt:lpstr>PREVALENCE</vt:lpstr>
      <vt:lpstr>CONCLUSIONS</vt:lpstr>
      <vt:lpstr>OUR TEAM</vt:lpstr>
      <vt:lpstr>REFERENCES</vt:lpstr>
      <vt:lpstr>WEB INFORMATION</vt:lpstr>
      <vt:lpstr>TÀI LIỆU THAM KHẢO</vt:lpstr>
      <vt:lpstr>THANK YOU!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THREADS &amp; INTERFACE</dc:title>
  <cp:lastModifiedBy>Thành Nguyễn</cp:lastModifiedBy>
  <cp:revision>3</cp:revision>
  <dcterms:modified xsi:type="dcterms:W3CDTF">2020-04-19T16:22:50Z</dcterms:modified>
</cp:coreProperties>
</file>